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0" r:id="rId7"/>
    <p:sldId id="259" r:id="rId8"/>
    <p:sldId id="262" r:id="rId9"/>
    <p:sldId id="265" r:id="rId10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7749"/>
    <a:srgbClr val="C5A17D"/>
    <a:srgbClr val="0E0E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105" y="3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4278A-8782-44CA-99EC-BCA1A33404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B48E89-24B9-452B-B5DA-5CFD60B788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349C77-BBBB-47ED-834E-C64D9B46D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2EF4D-0D25-4404-AA6C-95B0B825D385}" type="datetimeFigureOut">
              <a:rPr lang="id-ID" smtClean="0"/>
              <a:t>16/02/2022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85E068-52BF-4B58-857C-AC9BD60B6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CAA0B8-A8EC-4F5E-8943-ECB5BEE0A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7C70C-A58B-44C2-B2DF-52F11B771CC0}" type="slidenum">
              <a:rPr lang="id-ID" smtClean="0"/>
              <a:t>‹Nr.›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75088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FE421-67AD-4758-8224-74CFAF258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576222-5E05-49D5-8007-54B824D264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E70AA-45B6-42E4-B282-3FD02504A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2EF4D-0D25-4404-AA6C-95B0B825D385}" type="datetimeFigureOut">
              <a:rPr lang="id-ID" smtClean="0"/>
              <a:t>16/02/2022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98660A-310F-4177-B801-20EFD0904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F10BD6-E301-4380-B16F-916B72BB7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7C70C-A58B-44C2-B2DF-52F11B771CC0}" type="slidenum">
              <a:rPr lang="id-ID" smtClean="0"/>
              <a:t>‹Nr.›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09853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7942BF-229E-45DC-A120-391CC91074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25C507-3471-4C44-A288-6D7CD10147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5185FA-64B4-407B-B04D-12E1CF30A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2EF4D-0D25-4404-AA6C-95B0B825D385}" type="datetimeFigureOut">
              <a:rPr lang="id-ID" smtClean="0"/>
              <a:t>16/02/2022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A8EF91-ACD9-4554-80EF-FFD1AF54F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EB976-B4E2-42D1-9847-00F841D7B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7C70C-A58B-44C2-B2DF-52F11B771CC0}" type="slidenum">
              <a:rPr lang="id-ID" smtClean="0"/>
              <a:t>‹Nr.›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11752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F5425-4C2C-48FC-BF62-1823065A2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EF7469-1018-4338-9D9C-FE852A99D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FF473E-D4D7-443E-B000-F988F767B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2EF4D-0D25-4404-AA6C-95B0B825D385}" type="datetimeFigureOut">
              <a:rPr lang="id-ID" smtClean="0"/>
              <a:t>16/02/2022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EF2646-4FFD-4898-A7DC-1875B5BC8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137BAE-3FCA-46B3-895A-A2F327E73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7C70C-A58B-44C2-B2DF-52F11B771CC0}" type="slidenum">
              <a:rPr lang="id-ID" smtClean="0"/>
              <a:t>‹Nr.›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91934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7BC70-F933-4008-8276-17AFAB049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E8D00E-E05A-4B0C-8ADD-1E41401B18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9F427-1338-4973-AB10-4426FEEAD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2EF4D-0D25-4404-AA6C-95B0B825D385}" type="datetimeFigureOut">
              <a:rPr lang="id-ID" smtClean="0"/>
              <a:t>16/02/2022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C1FB47-F52E-4343-A76A-BE7DC474A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66B3C-4C6D-4E7F-8540-AD208C4F1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7C70C-A58B-44C2-B2DF-52F11B771CC0}" type="slidenum">
              <a:rPr lang="id-ID" smtClean="0"/>
              <a:t>‹Nr.›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38739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DF513-BB75-4755-A4BB-B8930374C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69A1C-25CF-4E52-B141-914DB7945A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CC4E88-8C36-463E-9F67-EFF519EE17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8726BD-8174-4D56-8ADF-0C866ADE0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2EF4D-0D25-4404-AA6C-95B0B825D385}" type="datetimeFigureOut">
              <a:rPr lang="id-ID" smtClean="0"/>
              <a:t>16/02/2022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8255CA-1CAA-4119-AF8C-01332D7CA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A202C-A1BA-4E6C-9224-AA5327745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7C70C-A58B-44C2-B2DF-52F11B771CC0}" type="slidenum">
              <a:rPr lang="id-ID" smtClean="0"/>
              <a:t>‹Nr.›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30519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EF066-5F2E-4036-B408-3C393EDBD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771324-4761-46ED-90A8-8508944D09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C5230B-EEC7-47B5-84FB-9A3A7B081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811916-5025-44C3-BA9B-EB480E219A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24B6AD-E406-40EC-A8C6-E5DDB71AF5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AC9556-51BC-4A37-8CD8-9FDAD6B2A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2EF4D-0D25-4404-AA6C-95B0B825D385}" type="datetimeFigureOut">
              <a:rPr lang="id-ID" smtClean="0"/>
              <a:t>16/02/2022</a:t>
            </a:fld>
            <a:endParaRPr lang="id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55960A-C1C8-4D9B-BB61-FA6E2E26E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3498CC-D441-4F0D-8199-115B5D7AA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7C70C-A58B-44C2-B2DF-52F11B771CC0}" type="slidenum">
              <a:rPr lang="id-ID" smtClean="0"/>
              <a:t>‹Nr.›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76405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D00DC-C60C-4E06-A11C-32988D559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0A1156-38A6-4C07-BA85-158AF7538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2EF4D-0D25-4404-AA6C-95B0B825D385}" type="datetimeFigureOut">
              <a:rPr lang="id-ID" smtClean="0"/>
              <a:t>16/02/2022</a:t>
            </a:fld>
            <a:endParaRPr lang="id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3C5463-42B2-4327-B568-BAC6435D7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BA89B4-4753-4A1B-BEA9-13586108D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7C70C-A58B-44C2-B2DF-52F11B771CC0}" type="slidenum">
              <a:rPr lang="id-ID" smtClean="0"/>
              <a:t>‹Nr.›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68109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A74609-099A-465F-993F-ACD04632E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2EF4D-0D25-4404-AA6C-95B0B825D385}" type="datetimeFigureOut">
              <a:rPr lang="id-ID" smtClean="0"/>
              <a:t>16/02/2022</a:t>
            </a:fld>
            <a:endParaRPr lang="id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ED5C93-F443-4018-8019-43807B207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EE967E-A8F2-4068-BF65-4CFAE4898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7C70C-A58B-44C2-B2DF-52F11B771CC0}" type="slidenum">
              <a:rPr lang="id-ID" smtClean="0"/>
              <a:t>‹Nr.›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09438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29C76-09CB-4701-91F0-05D5072A1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60041-D985-4745-A7C9-1F38EBAC8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05E1CE-D4A0-49B6-9A7A-E03BB400E8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6A0AC8-8E5E-43B3-B417-D9676FC2A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2EF4D-0D25-4404-AA6C-95B0B825D385}" type="datetimeFigureOut">
              <a:rPr lang="id-ID" smtClean="0"/>
              <a:t>16/02/2022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313E33-20C4-4B66-90A4-96B62C450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A6351B-0EB8-4C1C-860A-575C2EE23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7C70C-A58B-44C2-B2DF-52F11B771CC0}" type="slidenum">
              <a:rPr lang="id-ID" smtClean="0"/>
              <a:t>‹Nr.›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48219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00653-5036-42B9-AC05-C1427E617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0292E-E7EA-46F1-8272-35703F8626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E5F47E-7C3D-4303-99E2-650AC46CC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288BC1-8CF1-411C-A112-F89DDEBC5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2EF4D-0D25-4404-AA6C-95B0B825D385}" type="datetimeFigureOut">
              <a:rPr lang="id-ID" smtClean="0"/>
              <a:t>16/02/2022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9EB1DA-1745-4672-9E8A-B561E78B8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3ED7CA-BE4A-419D-8F25-FDC5C59C9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7C70C-A58B-44C2-B2DF-52F11B771CC0}" type="slidenum">
              <a:rPr lang="id-ID" smtClean="0"/>
              <a:t>‹Nr.›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99096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44D61E-11E3-4C65-9324-D4C4DA592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638836-BE12-4890-9AD1-E1BDF765E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10BAE3-5BC4-4844-B23E-E7A4FDDB7A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2EF4D-0D25-4404-AA6C-95B0B825D385}" type="datetimeFigureOut">
              <a:rPr lang="id-ID" smtClean="0"/>
              <a:t>16/02/2022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FDBDB-3CEA-43A5-8D5D-69375168D0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F8953-A3DA-4D38-A561-53979D5669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7C70C-A58B-44C2-B2DF-52F11B771CC0}" type="slidenum">
              <a:rPr lang="id-ID" smtClean="0"/>
              <a:t>‹Nr.›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93831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8267CF4-3B6C-4D60-963E-C41B2C9BAE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5" t="44507" r="9334" b="31352"/>
          <a:stretch/>
        </p:blipFill>
        <p:spPr>
          <a:xfrm flipH="1" flipV="1">
            <a:off x="-4829" y="0"/>
            <a:ext cx="7302858" cy="201554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D0D92A5-107C-4A3A-A332-56C18C7D7D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5" t="44507" r="9334" b="31352"/>
          <a:stretch/>
        </p:blipFill>
        <p:spPr>
          <a:xfrm>
            <a:off x="4889142" y="4842456"/>
            <a:ext cx="7302858" cy="201554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B32B48A-0494-46CE-AAF0-92993F2E79FD}"/>
              </a:ext>
            </a:extLst>
          </p:cNvPr>
          <p:cNvSpPr txBox="1"/>
          <p:nvPr/>
        </p:nvSpPr>
        <p:spPr>
          <a:xfrm>
            <a:off x="1928976" y="2080563"/>
            <a:ext cx="831921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dist="50800" dir="2700000" sx="101000" sy="101000" algn="tl" rotWithShape="0">
                    <a:schemeClr val="bg1">
                      <a:lumMod val="50000"/>
                    </a:schemeClr>
                  </a:outerShdw>
                </a:effectLst>
                <a:latin typeface="Better Together" panose="02000506000000020004" pitchFamily="2" charset="0"/>
              </a:rPr>
              <a:t>WIE KÖNNEN WIR Oranienburg verändern </a:t>
            </a:r>
          </a:p>
          <a:p>
            <a:pPr algn="ctr"/>
            <a:r>
              <a:rPr lang="de-DE" sz="6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dist="50800" dir="2700000" sx="101000" sy="101000" algn="tl" rotWithShape="0">
                    <a:schemeClr val="bg1">
                      <a:lumMod val="50000"/>
                    </a:schemeClr>
                  </a:outerShdw>
                </a:effectLst>
                <a:latin typeface="Better Together" panose="02000506000000020004" pitchFamily="2" charset="0"/>
              </a:rPr>
              <a:t>?</a:t>
            </a:r>
            <a:endParaRPr lang="id-ID" sz="6600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dist="50800" dir="2700000" sx="101000" sy="101000" algn="tl" rotWithShape="0">
                  <a:schemeClr val="bg1">
                    <a:lumMod val="50000"/>
                  </a:schemeClr>
                </a:outerShdw>
              </a:effectLst>
              <a:latin typeface="Better Together" panose="02000506000000020004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1775085-776F-4CCC-95C2-F3615DA3808D}"/>
              </a:ext>
            </a:extLst>
          </p:cNvPr>
          <p:cNvSpPr/>
          <p:nvPr/>
        </p:nvSpPr>
        <p:spPr>
          <a:xfrm>
            <a:off x="3545032" y="5152998"/>
            <a:ext cx="49911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  <a:latin typeface="Tentang Nanti Demo" panose="02000503000000000000" pitchFamily="50" charset="0"/>
              </a:rPr>
              <a:t>Von Leonie Rauer</a:t>
            </a:r>
            <a:endParaRPr lang="id-ID" sz="2800" dirty="0">
              <a:solidFill>
                <a:schemeClr val="tx1"/>
              </a:solidFill>
              <a:latin typeface="Tentang Nanti Demo" panose="02000503000000000000" pitchFamily="50" charset="0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5560B874-BB7B-4047-AB05-4C8D929879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52" b="89894" l="6383" r="93972">
                        <a14:foregroundMark x1="7447" y1="31206" x2="6383" y2="61170"/>
                        <a14:foregroundMark x1="6383" y1="61170" x2="7447" y2="63121"/>
                        <a14:foregroundMark x1="11348" y1="31915" x2="11348" y2="51418"/>
                        <a14:foregroundMark x1="11348" y1="51418" x2="13121" y2="56028"/>
                        <a14:foregroundMark x1="15957" y1="32270" x2="15603" y2="48582"/>
                        <a14:foregroundMark x1="22340" y1="31560" x2="23050" y2="50709"/>
                        <a14:foregroundMark x1="23050" y1="50709" x2="20567" y2="56028"/>
                        <a14:foregroundMark x1="25887" y1="30851" x2="25709" y2="49468"/>
                        <a14:foregroundMark x1="25709" y1="49468" x2="26596" y2="48582"/>
                        <a14:foregroundMark x1="29433" y1="31206" x2="30496" y2="67021"/>
                        <a14:foregroundMark x1="37234" y1="31915" x2="37234" y2="51064"/>
                        <a14:foregroundMark x1="37234" y1="51064" x2="35106" y2="52837"/>
                        <a14:foregroundMark x1="42553" y1="31206" x2="42908" y2="43262"/>
                        <a14:foregroundMark x1="50000" y1="32624" x2="50000" y2="43794"/>
                        <a14:foregroundMark x1="50000" y1="43794" x2="47518" y2="52837"/>
                        <a14:foregroundMark x1="47518" y1="52837" x2="47518" y2="50000"/>
                        <a14:foregroundMark x1="54255" y1="32270" x2="56028" y2="54255"/>
                        <a14:foregroundMark x1="56028" y1="54255" x2="53901" y2="57092"/>
                        <a14:foregroundMark x1="66312" y1="31915" x2="66135" y2="62411"/>
                        <a14:foregroundMark x1="66135" y1="62411" x2="65248" y2="66312"/>
                        <a14:foregroundMark x1="70567" y1="52128" x2="70567" y2="54255"/>
                        <a14:foregroundMark x1="77660" y1="37234" x2="76596" y2="30496"/>
                        <a14:foregroundMark x1="83688" y1="55319" x2="83688" y2="31560"/>
                        <a14:foregroundMark x1="89716" y1="32270" x2="90426" y2="45390"/>
                        <a14:foregroundMark x1="90426" y1="45390" x2="87943" y2="51064"/>
                        <a14:foregroundMark x1="92553" y1="33333" x2="93972" y2="56560"/>
                        <a14:foregroundMark x1="93972" y1="56560" x2="92908" y2="57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427" b="27509"/>
          <a:stretch/>
        </p:blipFill>
        <p:spPr bwMode="auto">
          <a:xfrm>
            <a:off x="6191250" y="0"/>
            <a:ext cx="6095999" cy="201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2AB73AB5-35C4-40B4-895D-1F89E13666CF}"/>
              </a:ext>
            </a:extLst>
          </p:cNvPr>
          <p:cNvSpPr/>
          <p:nvPr/>
        </p:nvSpPr>
        <p:spPr>
          <a:xfrm>
            <a:off x="1303435" y="1417333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A9D9287-D7B4-41CF-B71C-259FFFF54FC0}"/>
              </a:ext>
            </a:extLst>
          </p:cNvPr>
          <p:cNvSpPr/>
          <p:nvPr/>
        </p:nvSpPr>
        <p:spPr>
          <a:xfrm>
            <a:off x="1407720" y="1710197"/>
            <a:ext cx="180867" cy="180867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C59DB98-57DE-4F55-ACF1-90ADD9D417B7}"/>
              </a:ext>
            </a:extLst>
          </p:cNvPr>
          <p:cNvSpPr/>
          <p:nvPr/>
        </p:nvSpPr>
        <p:spPr>
          <a:xfrm>
            <a:off x="1694792" y="1467021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81FFBCB-5E61-43E9-845A-64C3B1DAC368}"/>
              </a:ext>
            </a:extLst>
          </p:cNvPr>
          <p:cNvSpPr/>
          <p:nvPr/>
        </p:nvSpPr>
        <p:spPr>
          <a:xfrm>
            <a:off x="1107100" y="1781382"/>
            <a:ext cx="69523" cy="69523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335733D-EF27-4BFD-808E-6F5181FB23EF}"/>
              </a:ext>
            </a:extLst>
          </p:cNvPr>
          <p:cNvSpPr/>
          <p:nvPr/>
        </p:nvSpPr>
        <p:spPr>
          <a:xfrm>
            <a:off x="1109210" y="2102368"/>
            <a:ext cx="266769" cy="266769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917F967-6C37-42EE-B01B-7A1DCB66DB8B}"/>
              </a:ext>
            </a:extLst>
          </p:cNvPr>
          <p:cNvSpPr/>
          <p:nvPr/>
        </p:nvSpPr>
        <p:spPr>
          <a:xfrm>
            <a:off x="1685428" y="2156423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618975A-B56D-4EB3-BA4F-C4D86D0A0629}"/>
              </a:ext>
            </a:extLst>
          </p:cNvPr>
          <p:cNvSpPr/>
          <p:nvPr/>
        </p:nvSpPr>
        <p:spPr>
          <a:xfrm>
            <a:off x="1523702" y="2483005"/>
            <a:ext cx="69523" cy="69523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3DF9461-E284-480D-8D27-4F8776B36D33}"/>
              </a:ext>
            </a:extLst>
          </p:cNvPr>
          <p:cNvSpPr/>
          <p:nvPr/>
        </p:nvSpPr>
        <p:spPr>
          <a:xfrm>
            <a:off x="659648" y="1679089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D6B5894-26E8-4ED1-AAB5-07CE53930196}"/>
              </a:ext>
            </a:extLst>
          </p:cNvPr>
          <p:cNvSpPr/>
          <p:nvPr/>
        </p:nvSpPr>
        <p:spPr>
          <a:xfrm>
            <a:off x="1870968" y="1840255"/>
            <a:ext cx="69523" cy="69523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5E90E8A-684F-455F-A548-1500C39AC8F7}"/>
              </a:ext>
            </a:extLst>
          </p:cNvPr>
          <p:cNvSpPr/>
          <p:nvPr/>
        </p:nvSpPr>
        <p:spPr>
          <a:xfrm>
            <a:off x="2107381" y="2159791"/>
            <a:ext cx="46081" cy="46081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0F6C88E-5E1E-4D62-839D-93B72B36BDA9}"/>
              </a:ext>
            </a:extLst>
          </p:cNvPr>
          <p:cNvSpPr/>
          <p:nvPr/>
        </p:nvSpPr>
        <p:spPr>
          <a:xfrm>
            <a:off x="946090" y="2499029"/>
            <a:ext cx="46081" cy="46081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E92A0C3-E0AD-472C-AEEF-53563A22AA09}"/>
              </a:ext>
            </a:extLst>
          </p:cNvPr>
          <p:cNvSpPr/>
          <p:nvPr/>
        </p:nvSpPr>
        <p:spPr>
          <a:xfrm>
            <a:off x="2031936" y="2507293"/>
            <a:ext cx="46081" cy="46081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A960AA0-1D1E-431A-ABFE-AF6912D6BDB7}"/>
              </a:ext>
            </a:extLst>
          </p:cNvPr>
          <p:cNvSpPr/>
          <p:nvPr/>
        </p:nvSpPr>
        <p:spPr>
          <a:xfrm>
            <a:off x="542847" y="2225412"/>
            <a:ext cx="180867" cy="180867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E4F20AB-4E04-437E-9A84-85E27C776D11}"/>
              </a:ext>
            </a:extLst>
          </p:cNvPr>
          <p:cNvSpPr/>
          <p:nvPr/>
        </p:nvSpPr>
        <p:spPr>
          <a:xfrm>
            <a:off x="801795" y="2841236"/>
            <a:ext cx="69523" cy="69523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6DC33748-DB41-4D98-886F-12BCEE592BE0}"/>
              </a:ext>
            </a:extLst>
          </p:cNvPr>
          <p:cNvSpPr/>
          <p:nvPr/>
        </p:nvSpPr>
        <p:spPr>
          <a:xfrm>
            <a:off x="1038208" y="3160772"/>
            <a:ext cx="46081" cy="46081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1F4D111-A6AC-4DE5-BE10-F4F097F9179D}"/>
              </a:ext>
            </a:extLst>
          </p:cNvPr>
          <p:cNvSpPr/>
          <p:nvPr/>
        </p:nvSpPr>
        <p:spPr>
          <a:xfrm>
            <a:off x="2814156" y="1779164"/>
            <a:ext cx="46081" cy="46081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DBC442A-8062-46EA-A464-367CF624E350}"/>
              </a:ext>
            </a:extLst>
          </p:cNvPr>
          <p:cNvSpPr/>
          <p:nvPr/>
        </p:nvSpPr>
        <p:spPr>
          <a:xfrm>
            <a:off x="1297469" y="2808420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47390E8-67B6-4295-90C0-BE4106C89F6D}"/>
              </a:ext>
            </a:extLst>
          </p:cNvPr>
          <p:cNvSpPr/>
          <p:nvPr/>
        </p:nvSpPr>
        <p:spPr>
          <a:xfrm>
            <a:off x="269355" y="3217719"/>
            <a:ext cx="180867" cy="180867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98B2589-74E9-4289-8FB1-9CF9CCE3F3B2}"/>
              </a:ext>
            </a:extLst>
          </p:cNvPr>
          <p:cNvSpPr/>
          <p:nvPr/>
        </p:nvSpPr>
        <p:spPr>
          <a:xfrm>
            <a:off x="454612" y="2951589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10B9669-8754-41C2-BD76-F4A40A88E6B9}"/>
              </a:ext>
            </a:extLst>
          </p:cNvPr>
          <p:cNvSpPr/>
          <p:nvPr/>
        </p:nvSpPr>
        <p:spPr>
          <a:xfrm>
            <a:off x="1986833" y="1185623"/>
            <a:ext cx="69523" cy="69523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5FBA337-8225-4A6E-A115-6CA4337AF170}"/>
              </a:ext>
            </a:extLst>
          </p:cNvPr>
          <p:cNvSpPr/>
          <p:nvPr/>
        </p:nvSpPr>
        <p:spPr>
          <a:xfrm>
            <a:off x="1324023" y="3429811"/>
            <a:ext cx="266769" cy="266769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EC1D419-5B7F-4B4D-9BF9-F7AC3CDE8069}"/>
              </a:ext>
            </a:extLst>
          </p:cNvPr>
          <p:cNvSpPr/>
          <p:nvPr/>
        </p:nvSpPr>
        <p:spPr>
          <a:xfrm>
            <a:off x="713768" y="3289774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326487D-E8B1-47B0-AAB8-742D71A39DBA}"/>
              </a:ext>
            </a:extLst>
          </p:cNvPr>
          <p:cNvSpPr/>
          <p:nvPr/>
        </p:nvSpPr>
        <p:spPr>
          <a:xfrm>
            <a:off x="2403435" y="1887246"/>
            <a:ext cx="69523" cy="69523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BDCFA966-00E9-40A8-B46D-1CC99F5FAB3F}"/>
              </a:ext>
            </a:extLst>
          </p:cNvPr>
          <p:cNvSpPr/>
          <p:nvPr/>
        </p:nvSpPr>
        <p:spPr>
          <a:xfrm>
            <a:off x="299289" y="3851829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4ABF3338-B032-4E60-8FFF-8D7C32AB1772}"/>
              </a:ext>
            </a:extLst>
          </p:cNvPr>
          <p:cNvSpPr/>
          <p:nvPr/>
        </p:nvSpPr>
        <p:spPr>
          <a:xfrm>
            <a:off x="3129828" y="5725242"/>
            <a:ext cx="180867" cy="180867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85ACA4E1-9181-4090-B976-D67F94C53611}"/>
              </a:ext>
            </a:extLst>
          </p:cNvPr>
          <p:cNvSpPr/>
          <p:nvPr/>
        </p:nvSpPr>
        <p:spPr>
          <a:xfrm>
            <a:off x="3416900" y="5482066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E7952283-38BB-45A6-B556-4915C66EEDD7}"/>
              </a:ext>
            </a:extLst>
          </p:cNvPr>
          <p:cNvSpPr/>
          <p:nvPr/>
        </p:nvSpPr>
        <p:spPr>
          <a:xfrm>
            <a:off x="2431980" y="5335203"/>
            <a:ext cx="69523" cy="69523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632DA40E-7AE4-4EE1-9C72-15CB13545FB8}"/>
              </a:ext>
            </a:extLst>
          </p:cNvPr>
          <p:cNvSpPr/>
          <p:nvPr/>
        </p:nvSpPr>
        <p:spPr>
          <a:xfrm>
            <a:off x="2543514" y="5924823"/>
            <a:ext cx="266769" cy="266769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E90ABCD9-0B92-439C-A380-F2924981006B}"/>
              </a:ext>
            </a:extLst>
          </p:cNvPr>
          <p:cNvSpPr/>
          <p:nvPr/>
        </p:nvSpPr>
        <p:spPr>
          <a:xfrm>
            <a:off x="3407536" y="6171468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2C77DAD-910F-470D-A926-A9458CD3BD97}"/>
              </a:ext>
            </a:extLst>
          </p:cNvPr>
          <p:cNvSpPr/>
          <p:nvPr/>
        </p:nvSpPr>
        <p:spPr>
          <a:xfrm>
            <a:off x="3245810" y="6498050"/>
            <a:ext cx="69523" cy="69523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CF166762-7A3E-4C87-ABD2-DD22433EA10F}"/>
              </a:ext>
            </a:extLst>
          </p:cNvPr>
          <p:cNvSpPr/>
          <p:nvPr/>
        </p:nvSpPr>
        <p:spPr>
          <a:xfrm>
            <a:off x="1984528" y="5232910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D0E21E09-D034-4C7A-9751-B41EC681BAEC}"/>
              </a:ext>
            </a:extLst>
          </p:cNvPr>
          <p:cNvSpPr/>
          <p:nvPr/>
        </p:nvSpPr>
        <p:spPr>
          <a:xfrm>
            <a:off x="3593076" y="5855300"/>
            <a:ext cx="69523" cy="69523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3BE22ABC-FB83-4EC1-8E66-9F7ACFEA997E}"/>
              </a:ext>
            </a:extLst>
          </p:cNvPr>
          <p:cNvSpPr/>
          <p:nvPr/>
        </p:nvSpPr>
        <p:spPr>
          <a:xfrm>
            <a:off x="1202995" y="5147383"/>
            <a:ext cx="46081" cy="46081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32A0565A-21D1-4FD6-94E7-2295A9795E78}"/>
              </a:ext>
            </a:extLst>
          </p:cNvPr>
          <p:cNvSpPr/>
          <p:nvPr/>
        </p:nvSpPr>
        <p:spPr>
          <a:xfrm>
            <a:off x="2380394" y="6321484"/>
            <a:ext cx="46081" cy="46081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DBF542B1-38D8-4E0B-AC83-1D93722A00DA}"/>
              </a:ext>
            </a:extLst>
          </p:cNvPr>
          <p:cNvSpPr/>
          <p:nvPr/>
        </p:nvSpPr>
        <p:spPr>
          <a:xfrm>
            <a:off x="1127550" y="5494885"/>
            <a:ext cx="46081" cy="46081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11956968-6B52-4C8E-A6D5-83226485F641}"/>
              </a:ext>
            </a:extLst>
          </p:cNvPr>
          <p:cNvSpPr/>
          <p:nvPr/>
        </p:nvSpPr>
        <p:spPr>
          <a:xfrm>
            <a:off x="1977151" y="6047867"/>
            <a:ext cx="180867" cy="180867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DD02F2F5-E495-44C1-9059-150AE9CF6D51}"/>
              </a:ext>
            </a:extLst>
          </p:cNvPr>
          <p:cNvSpPr/>
          <p:nvPr/>
        </p:nvSpPr>
        <p:spPr>
          <a:xfrm>
            <a:off x="1748802" y="4099718"/>
            <a:ext cx="69523" cy="69523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4E2647B-ECC7-40BE-A5B8-1DEB37548651}"/>
              </a:ext>
            </a:extLst>
          </p:cNvPr>
          <p:cNvSpPr/>
          <p:nvPr/>
        </p:nvSpPr>
        <p:spPr>
          <a:xfrm>
            <a:off x="1985215" y="4419254"/>
            <a:ext cx="46081" cy="46081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BC3CA649-DC14-43AB-8C9A-641EE8B4F7ED}"/>
              </a:ext>
            </a:extLst>
          </p:cNvPr>
          <p:cNvSpPr/>
          <p:nvPr/>
        </p:nvSpPr>
        <p:spPr>
          <a:xfrm>
            <a:off x="1909770" y="4766756"/>
            <a:ext cx="46081" cy="46081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772364BB-EF08-4003-B60B-E29EEFDF05D8}"/>
              </a:ext>
            </a:extLst>
          </p:cNvPr>
          <p:cNvSpPr/>
          <p:nvPr/>
        </p:nvSpPr>
        <p:spPr>
          <a:xfrm>
            <a:off x="2339369" y="4099045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F322A163-E3EA-4995-AA9E-E574879DEE45}"/>
              </a:ext>
            </a:extLst>
          </p:cNvPr>
          <p:cNvSpPr/>
          <p:nvPr/>
        </p:nvSpPr>
        <p:spPr>
          <a:xfrm>
            <a:off x="1116602" y="3923105"/>
            <a:ext cx="180867" cy="180867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332C3D1C-2F70-4DA9-A324-DE7707ED123C}"/>
              </a:ext>
            </a:extLst>
          </p:cNvPr>
          <p:cNvSpPr/>
          <p:nvPr/>
        </p:nvSpPr>
        <p:spPr>
          <a:xfrm>
            <a:off x="1401619" y="4210071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CC92A97F-72C2-45CF-8295-1EF51ACEF57F}"/>
              </a:ext>
            </a:extLst>
          </p:cNvPr>
          <p:cNvSpPr/>
          <p:nvPr/>
        </p:nvSpPr>
        <p:spPr>
          <a:xfrm>
            <a:off x="982687" y="3620119"/>
            <a:ext cx="69523" cy="69523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438E6E9-43F2-4022-BDBD-0F6B3DD0678F}"/>
              </a:ext>
            </a:extLst>
          </p:cNvPr>
          <p:cNvSpPr/>
          <p:nvPr/>
        </p:nvSpPr>
        <p:spPr>
          <a:xfrm>
            <a:off x="2312060" y="4492464"/>
            <a:ext cx="266769" cy="266769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714D9FAC-A07D-402E-8163-04A409E8E3BD}"/>
              </a:ext>
            </a:extLst>
          </p:cNvPr>
          <p:cNvSpPr/>
          <p:nvPr/>
        </p:nvSpPr>
        <p:spPr>
          <a:xfrm>
            <a:off x="1660775" y="4548256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126E68A-A5F6-4466-BB7B-AA95BFF9D0FD}"/>
              </a:ext>
            </a:extLst>
          </p:cNvPr>
          <p:cNvSpPr/>
          <p:nvPr/>
        </p:nvSpPr>
        <p:spPr>
          <a:xfrm>
            <a:off x="1499049" y="4874838"/>
            <a:ext cx="69523" cy="69523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DC17490-5100-446B-941D-6A7CA2EEBA78}"/>
              </a:ext>
            </a:extLst>
          </p:cNvPr>
          <p:cNvSpPr/>
          <p:nvPr/>
        </p:nvSpPr>
        <p:spPr>
          <a:xfrm>
            <a:off x="9921044" y="4322080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4AFE4E9B-2DA6-4B3D-95C2-3EF4EB0A834C}"/>
              </a:ext>
            </a:extLst>
          </p:cNvPr>
          <p:cNvSpPr/>
          <p:nvPr/>
        </p:nvSpPr>
        <p:spPr>
          <a:xfrm>
            <a:off x="10025329" y="4614944"/>
            <a:ext cx="180867" cy="180867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5463189F-3D82-4F21-A256-EB0C6742C784}"/>
              </a:ext>
            </a:extLst>
          </p:cNvPr>
          <p:cNvSpPr/>
          <p:nvPr/>
        </p:nvSpPr>
        <p:spPr>
          <a:xfrm>
            <a:off x="10312401" y="4371768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603B6B0A-494D-4722-8BD6-09742242D105}"/>
              </a:ext>
            </a:extLst>
          </p:cNvPr>
          <p:cNvSpPr/>
          <p:nvPr/>
        </p:nvSpPr>
        <p:spPr>
          <a:xfrm>
            <a:off x="9724709" y="4686129"/>
            <a:ext cx="69523" cy="69523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23162558-9C11-4670-8368-7BED9AC42B21}"/>
              </a:ext>
            </a:extLst>
          </p:cNvPr>
          <p:cNvSpPr/>
          <p:nvPr/>
        </p:nvSpPr>
        <p:spPr>
          <a:xfrm>
            <a:off x="9726819" y="5007115"/>
            <a:ext cx="266769" cy="266769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37415AC5-D61F-4555-8897-C12D3706C3BA}"/>
              </a:ext>
            </a:extLst>
          </p:cNvPr>
          <p:cNvSpPr/>
          <p:nvPr/>
        </p:nvSpPr>
        <p:spPr>
          <a:xfrm>
            <a:off x="10303037" y="5061170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A8FDBCF6-40D9-45E9-B213-CD9C8FD1A64F}"/>
              </a:ext>
            </a:extLst>
          </p:cNvPr>
          <p:cNvSpPr/>
          <p:nvPr/>
        </p:nvSpPr>
        <p:spPr>
          <a:xfrm>
            <a:off x="10141311" y="5387752"/>
            <a:ext cx="69523" cy="69523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E2B21E80-F4F3-4CC4-8E80-DBD70AD4F88A}"/>
              </a:ext>
            </a:extLst>
          </p:cNvPr>
          <p:cNvSpPr/>
          <p:nvPr/>
        </p:nvSpPr>
        <p:spPr>
          <a:xfrm>
            <a:off x="9277257" y="4583836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FE8E6034-2902-4B3D-A5B0-B093DB3F2D5F}"/>
              </a:ext>
            </a:extLst>
          </p:cNvPr>
          <p:cNvSpPr/>
          <p:nvPr/>
        </p:nvSpPr>
        <p:spPr>
          <a:xfrm>
            <a:off x="10488577" y="4745002"/>
            <a:ext cx="69523" cy="69523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B49EB7EA-2269-4A2D-8F4F-FBFE22BFB37C}"/>
              </a:ext>
            </a:extLst>
          </p:cNvPr>
          <p:cNvSpPr/>
          <p:nvPr/>
        </p:nvSpPr>
        <p:spPr>
          <a:xfrm>
            <a:off x="10724990" y="5064538"/>
            <a:ext cx="46081" cy="46081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A774C9D3-1DEC-46CF-A958-8E4EA25E6EC2}"/>
              </a:ext>
            </a:extLst>
          </p:cNvPr>
          <p:cNvSpPr/>
          <p:nvPr/>
        </p:nvSpPr>
        <p:spPr>
          <a:xfrm>
            <a:off x="9563699" y="5403776"/>
            <a:ext cx="46081" cy="46081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C2FE5F6B-AF59-466F-A4B9-12BC80AF62D7}"/>
              </a:ext>
            </a:extLst>
          </p:cNvPr>
          <p:cNvSpPr/>
          <p:nvPr/>
        </p:nvSpPr>
        <p:spPr>
          <a:xfrm>
            <a:off x="10649545" y="5412040"/>
            <a:ext cx="46081" cy="46081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CA9303C-85E3-427B-AAA6-552D2D01C3B1}"/>
              </a:ext>
            </a:extLst>
          </p:cNvPr>
          <p:cNvSpPr/>
          <p:nvPr/>
        </p:nvSpPr>
        <p:spPr>
          <a:xfrm>
            <a:off x="9160456" y="5130159"/>
            <a:ext cx="180867" cy="180867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9C11A612-DBD8-461A-8BBE-695B366623FA}"/>
              </a:ext>
            </a:extLst>
          </p:cNvPr>
          <p:cNvSpPr/>
          <p:nvPr/>
        </p:nvSpPr>
        <p:spPr>
          <a:xfrm>
            <a:off x="11270797" y="4016873"/>
            <a:ext cx="69523" cy="69523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D9203668-D77A-463C-A21D-ADEAAB2748CF}"/>
              </a:ext>
            </a:extLst>
          </p:cNvPr>
          <p:cNvSpPr/>
          <p:nvPr/>
        </p:nvSpPr>
        <p:spPr>
          <a:xfrm>
            <a:off x="11507210" y="4336409"/>
            <a:ext cx="46081" cy="46081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B6FCE81C-B8CF-467E-806E-5841DA080671}"/>
              </a:ext>
            </a:extLst>
          </p:cNvPr>
          <p:cNvSpPr/>
          <p:nvPr/>
        </p:nvSpPr>
        <p:spPr>
          <a:xfrm>
            <a:off x="11431765" y="4683911"/>
            <a:ext cx="46081" cy="46081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DA65EDB9-03CF-4B3C-8E26-DA96F042AC4D}"/>
              </a:ext>
            </a:extLst>
          </p:cNvPr>
          <p:cNvSpPr/>
          <p:nvPr/>
        </p:nvSpPr>
        <p:spPr>
          <a:xfrm>
            <a:off x="11861364" y="4016200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7BEC926E-CD24-46E5-8CC7-D57900055AFA}"/>
              </a:ext>
            </a:extLst>
          </p:cNvPr>
          <p:cNvSpPr/>
          <p:nvPr/>
        </p:nvSpPr>
        <p:spPr>
          <a:xfrm>
            <a:off x="10738357" y="4393356"/>
            <a:ext cx="180867" cy="180867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6F188093-0236-4626-A6B8-D7480039A93B}"/>
              </a:ext>
            </a:extLst>
          </p:cNvPr>
          <p:cNvSpPr/>
          <p:nvPr/>
        </p:nvSpPr>
        <p:spPr>
          <a:xfrm>
            <a:off x="10923614" y="4127226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3E9416B-E186-424B-B006-BD753F3891A8}"/>
              </a:ext>
            </a:extLst>
          </p:cNvPr>
          <p:cNvSpPr/>
          <p:nvPr/>
        </p:nvSpPr>
        <p:spPr>
          <a:xfrm>
            <a:off x="10604442" y="4090370"/>
            <a:ext cx="69523" cy="69523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15B2F630-600A-4C2E-BD85-E9F8F059D356}"/>
              </a:ext>
            </a:extLst>
          </p:cNvPr>
          <p:cNvSpPr/>
          <p:nvPr/>
        </p:nvSpPr>
        <p:spPr>
          <a:xfrm>
            <a:off x="11834055" y="4409619"/>
            <a:ext cx="266769" cy="266769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A93BA0FD-2499-4E18-A6E9-F2B79395F128}"/>
              </a:ext>
            </a:extLst>
          </p:cNvPr>
          <p:cNvSpPr/>
          <p:nvPr/>
        </p:nvSpPr>
        <p:spPr>
          <a:xfrm>
            <a:off x="11182770" y="4465411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031C7B35-EFAA-4026-B007-CF55D555B727}"/>
              </a:ext>
            </a:extLst>
          </p:cNvPr>
          <p:cNvSpPr/>
          <p:nvPr/>
        </p:nvSpPr>
        <p:spPr>
          <a:xfrm>
            <a:off x="11021044" y="4791993"/>
            <a:ext cx="69523" cy="69523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7824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2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2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1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3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8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2" dur="1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18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2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1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17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16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2" dur="1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1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8" dur="9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0" dur="14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2" dur="12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17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8" dur="22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0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2" dur="22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4" dur="11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18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0" dur="13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2" dur="18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4" dur="12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6" dur="18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8" dur="22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0" dur="14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8" dur="17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0" dur="16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4" dur="13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8" dur="13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0" dur="9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2" dur="14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4" dur="12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6" dur="17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0" dur="22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2" dur="1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3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4" dur="22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5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6" dur="11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8" dur="18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2" dur="13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3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4" dur="18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5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6" dur="12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7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8" dur="18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9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0" dur="22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1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2" dur="14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9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0" dur="17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1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2" dur="16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3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5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6" dur="13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7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9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0" dur="13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1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2" dur="9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3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4" dur="14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5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6" dur="1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7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8" dur="17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9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9" grpId="0" animBg="1"/>
      <p:bldP spid="89" grpId="1" animBg="1"/>
      <p:bldP spid="90" grpId="0" animBg="1"/>
      <p:bldP spid="90" grpId="1" animBg="1"/>
      <p:bldP spid="91" grpId="0" animBg="1"/>
      <p:bldP spid="91" grpId="1" animBg="1"/>
      <p:bldP spid="92" grpId="0" animBg="1"/>
      <p:bldP spid="9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C70C91-6529-4CEB-96A5-971CA33AE5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" t="8426" r="5454" b="19886"/>
          <a:stretch/>
        </p:blipFill>
        <p:spPr>
          <a:xfrm>
            <a:off x="3557890" y="2232910"/>
            <a:ext cx="8393569" cy="39514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6C7873-AC49-4F34-A0FA-1DC3243E0114}"/>
              </a:ext>
            </a:extLst>
          </p:cNvPr>
          <p:cNvSpPr txBox="1"/>
          <p:nvPr/>
        </p:nvSpPr>
        <p:spPr>
          <a:xfrm rot="21363356">
            <a:off x="4694853" y="3273959"/>
            <a:ext cx="6021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Tentang Nanti Demo" panose="02000503000000000000" pitchFamily="50" charset="0"/>
              </a:rPr>
              <a:t>Im Leben haben wir viele Probleme , die uns beschäftigen. Doch ein Problem haben wir alle gemeinsam : Wir schmeißen viel zu viel weg.</a:t>
            </a:r>
          </a:p>
          <a:p>
            <a:r>
              <a:rPr lang="de-DE" sz="2400" dirty="0">
                <a:latin typeface="Tentang Nanti Demo" panose="02000503000000000000" pitchFamily="50" charset="0"/>
              </a:rPr>
              <a:t>Darüber wird es heute gehen.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DCE173-752C-4A99-8352-08154ED99098}"/>
              </a:ext>
            </a:extLst>
          </p:cNvPr>
          <p:cNvSpPr txBox="1"/>
          <p:nvPr/>
        </p:nvSpPr>
        <p:spPr>
          <a:xfrm>
            <a:off x="4669602" y="1941474"/>
            <a:ext cx="4076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dist="50800" dir="2700000" sx="101000" sy="101000" algn="tl" rotWithShape="0">
                    <a:schemeClr val="bg1">
                      <a:lumMod val="50000"/>
                    </a:schemeClr>
                  </a:outerShdw>
                </a:effectLst>
                <a:latin typeface="Better Together" panose="02000506000000020004" pitchFamily="2" charset="0"/>
              </a:rPr>
              <a:t>Umweltprobleme</a:t>
            </a:r>
            <a:endParaRPr lang="id-ID" sz="4000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dist="50800" dir="2700000" sx="101000" sy="101000" algn="tl" rotWithShape="0">
                  <a:schemeClr val="bg1">
                    <a:lumMod val="50000"/>
                  </a:schemeClr>
                </a:outerShdw>
              </a:effectLst>
              <a:latin typeface="Better Together" panose="02000506000000020004" pitchFamily="2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2B75A24-8BC0-48D0-8EC5-EBDACB7CEED1}"/>
              </a:ext>
            </a:extLst>
          </p:cNvPr>
          <p:cNvSpPr/>
          <p:nvPr/>
        </p:nvSpPr>
        <p:spPr>
          <a:xfrm>
            <a:off x="8712687" y="851514"/>
            <a:ext cx="128132" cy="128132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723A788-D0C8-478B-8213-0AB066F62669}"/>
              </a:ext>
            </a:extLst>
          </p:cNvPr>
          <p:cNvSpPr/>
          <p:nvPr/>
        </p:nvSpPr>
        <p:spPr>
          <a:xfrm>
            <a:off x="8816972" y="1144378"/>
            <a:ext cx="180867" cy="180867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247D82F-ECED-4CEB-A911-FA4CE02A2232}"/>
              </a:ext>
            </a:extLst>
          </p:cNvPr>
          <p:cNvSpPr/>
          <p:nvPr/>
        </p:nvSpPr>
        <p:spPr>
          <a:xfrm>
            <a:off x="9104044" y="901202"/>
            <a:ext cx="128132" cy="128132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5936AA9-6C3F-49E4-8A07-2E1152840A10}"/>
              </a:ext>
            </a:extLst>
          </p:cNvPr>
          <p:cNvSpPr/>
          <p:nvPr/>
        </p:nvSpPr>
        <p:spPr>
          <a:xfrm>
            <a:off x="8516352" y="1215563"/>
            <a:ext cx="69523" cy="69523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D9ED932-2BF6-484F-89C4-B949B0833C63}"/>
              </a:ext>
            </a:extLst>
          </p:cNvPr>
          <p:cNvSpPr/>
          <p:nvPr/>
        </p:nvSpPr>
        <p:spPr>
          <a:xfrm>
            <a:off x="8518462" y="1536549"/>
            <a:ext cx="266769" cy="266769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B670961-6CF2-44DA-9860-09114FB261CE}"/>
              </a:ext>
            </a:extLst>
          </p:cNvPr>
          <p:cNvSpPr/>
          <p:nvPr/>
        </p:nvSpPr>
        <p:spPr>
          <a:xfrm>
            <a:off x="9094680" y="1590604"/>
            <a:ext cx="128132" cy="128132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EFA314A-29CC-43E9-85A0-F4979F0ABCD6}"/>
              </a:ext>
            </a:extLst>
          </p:cNvPr>
          <p:cNvSpPr/>
          <p:nvPr/>
        </p:nvSpPr>
        <p:spPr>
          <a:xfrm>
            <a:off x="8932954" y="1917186"/>
            <a:ext cx="69523" cy="69523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7FDD075-BB0A-4AF1-B2E9-638CA2BD0529}"/>
              </a:ext>
            </a:extLst>
          </p:cNvPr>
          <p:cNvSpPr/>
          <p:nvPr/>
        </p:nvSpPr>
        <p:spPr>
          <a:xfrm>
            <a:off x="8068900" y="1113270"/>
            <a:ext cx="128132" cy="128132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191E1AB-4D1F-45A6-84B2-94A66F471FE0}"/>
              </a:ext>
            </a:extLst>
          </p:cNvPr>
          <p:cNvSpPr/>
          <p:nvPr/>
        </p:nvSpPr>
        <p:spPr>
          <a:xfrm>
            <a:off x="9280220" y="1274436"/>
            <a:ext cx="69523" cy="69523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FD113D7-CADC-4AFB-B206-CF8A9E364AD1}"/>
              </a:ext>
            </a:extLst>
          </p:cNvPr>
          <p:cNvSpPr/>
          <p:nvPr/>
        </p:nvSpPr>
        <p:spPr>
          <a:xfrm>
            <a:off x="9516633" y="1593972"/>
            <a:ext cx="46081" cy="46081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144A7FF-1C50-4C47-8380-76B3AC9BA01D}"/>
              </a:ext>
            </a:extLst>
          </p:cNvPr>
          <p:cNvSpPr/>
          <p:nvPr/>
        </p:nvSpPr>
        <p:spPr>
          <a:xfrm>
            <a:off x="8355342" y="1933210"/>
            <a:ext cx="46081" cy="46081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949F87-2646-410B-8E1A-5C9CA53C0504}"/>
              </a:ext>
            </a:extLst>
          </p:cNvPr>
          <p:cNvSpPr/>
          <p:nvPr/>
        </p:nvSpPr>
        <p:spPr>
          <a:xfrm>
            <a:off x="9441188" y="1941474"/>
            <a:ext cx="46081" cy="46081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0E70B9D-1162-4504-A06F-2BCE20C91DA6}"/>
              </a:ext>
            </a:extLst>
          </p:cNvPr>
          <p:cNvSpPr/>
          <p:nvPr/>
        </p:nvSpPr>
        <p:spPr>
          <a:xfrm>
            <a:off x="8011246" y="1513693"/>
            <a:ext cx="180867" cy="180867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A6C9344-0328-4790-8872-0A5C32A6546B}"/>
              </a:ext>
            </a:extLst>
          </p:cNvPr>
          <p:cNvSpPr/>
          <p:nvPr/>
        </p:nvSpPr>
        <p:spPr>
          <a:xfrm rot="20277310">
            <a:off x="533359" y="572182"/>
            <a:ext cx="4019221" cy="367506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447186F-EB22-45A4-84B6-88C1278B9F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67034">
            <a:off x="968415" y="1183468"/>
            <a:ext cx="3031430" cy="2223896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3BC9EEE2-57B4-47A5-9BB1-9E3384DC4B2F}"/>
              </a:ext>
            </a:extLst>
          </p:cNvPr>
          <p:cNvSpPr txBox="1"/>
          <p:nvPr/>
        </p:nvSpPr>
        <p:spPr>
          <a:xfrm rot="20320562">
            <a:off x="1589314" y="3593434"/>
            <a:ext cx="2231571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050" dirty="0">
                <a:solidFill>
                  <a:schemeClr val="bg1"/>
                </a:solidFill>
              </a:rPr>
              <a:t>https://www.derstandard.at/story/2000083632588/wie-vermeiden-sie-muell</a:t>
            </a:r>
          </a:p>
        </p:txBody>
      </p:sp>
    </p:spTree>
    <p:extLst>
      <p:ext uri="{BB962C8B-B14F-4D97-AF65-F5344CB8AC3E}">
        <p14:creationId xmlns:p14="http://schemas.microsoft.com/office/powerpoint/2010/main" val="3094844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7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6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1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809FCD2D-7898-4D65-8410-0E7BEBCE6F22}"/>
              </a:ext>
            </a:extLst>
          </p:cNvPr>
          <p:cNvSpPr txBox="1"/>
          <p:nvPr/>
        </p:nvSpPr>
        <p:spPr>
          <a:xfrm>
            <a:off x="6763868" y="2256992"/>
            <a:ext cx="4572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>
                    <a:lumMod val="95000"/>
                  </a:schemeClr>
                </a:solidFill>
                <a:latin typeface="Tentang Nanti Demo" panose="02000503000000000000" pitchFamily="50" charset="0"/>
              </a:rPr>
              <a:t>Lebensmittel werden am Meisten weggeschmissen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>
                    <a:lumMod val="95000"/>
                  </a:schemeClr>
                </a:solidFill>
                <a:latin typeface="Tentang Nanti Demo" panose="02000503000000000000" pitchFamily="50" charset="0"/>
              </a:rPr>
              <a:t>18 Tonnen Lebensmittel pro Jahr in Deutschland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>
                    <a:lumMod val="95000"/>
                  </a:schemeClr>
                </a:solidFill>
                <a:latin typeface="Tentang Nanti Demo" panose="02000503000000000000" pitchFamily="50" charset="0"/>
              </a:rPr>
              <a:t>Weltweit 1,3 Milliarden Tonnen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>
                    <a:lumMod val="95000"/>
                  </a:schemeClr>
                </a:solidFill>
                <a:latin typeface="Tentang Nanti Demo" panose="02000503000000000000" pitchFamily="50" charset="0"/>
              </a:rPr>
              <a:t>Mit diesen </a:t>
            </a:r>
            <a:r>
              <a:rPr lang="de-DE" sz="2000" dirty="0" err="1">
                <a:solidFill>
                  <a:schemeClr val="bg1">
                    <a:lumMod val="95000"/>
                  </a:schemeClr>
                </a:solidFill>
                <a:latin typeface="Tentang Nanti Demo" panose="02000503000000000000" pitchFamily="50" charset="0"/>
              </a:rPr>
              <a:t>resten</a:t>
            </a:r>
            <a:r>
              <a:rPr lang="de-DE" sz="2000" dirty="0">
                <a:solidFill>
                  <a:schemeClr val="bg1">
                    <a:lumMod val="95000"/>
                  </a:schemeClr>
                </a:solidFill>
                <a:latin typeface="Tentang Nanti Demo" panose="02000503000000000000" pitchFamily="50" charset="0"/>
              </a:rPr>
              <a:t> könnte man ganz Afrika versorgen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03A7CB6-37B3-49D8-9FD1-A7E6CF333290}"/>
              </a:ext>
            </a:extLst>
          </p:cNvPr>
          <p:cNvSpPr txBox="1"/>
          <p:nvPr/>
        </p:nvSpPr>
        <p:spPr>
          <a:xfrm>
            <a:off x="1173956" y="156568"/>
            <a:ext cx="6248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dist="50800" dir="2700000" sx="101000" sy="101000" algn="tl" rotWithShape="0">
                    <a:schemeClr val="bg1">
                      <a:lumMod val="50000"/>
                    </a:schemeClr>
                  </a:outerShdw>
                </a:effectLst>
                <a:latin typeface="Better Together" panose="02000506000000020004" pitchFamily="2" charset="0"/>
              </a:rPr>
              <a:t>Wie viel wird weggeschmissen ? </a:t>
            </a:r>
            <a:endParaRPr lang="id-ID" sz="6000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dist="50800" dir="2700000" sx="101000" sy="101000" algn="tl" rotWithShape="0">
                  <a:schemeClr val="bg1">
                    <a:lumMod val="50000"/>
                  </a:schemeClr>
                </a:outerShdw>
              </a:effectLst>
              <a:latin typeface="Better Together" panose="02000506000000020004" pitchFamily="2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A51B3F7-C4CB-4F26-AB34-1F7EF1A5D4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539" y="2359669"/>
            <a:ext cx="4856046" cy="34599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4709FA8D-D407-41F0-89DD-DF92507C9B8C}"/>
              </a:ext>
            </a:extLst>
          </p:cNvPr>
          <p:cNvSpPr txBox="1"/>
          <p:nvPr/>
        </p:nvSpPr>
        <p:spPr>
          <a:xfrm>
            <a:off x="6893522" y="4772033"/>
            <a:ext cx="30843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>
                    <a:lumMod val="95000"/>
                  </a:schemeClr>
                </a:solidFill>
              </a:rPr>
              <a:t>Diese Lebensmittel sind meistens </a:t>
            </a:r>
            <a:r>
              <a:rPr lang="de-DE" dirty="0" err="1">
                <a:solidFill>
                  <a:schemeClr val="bg1">
                    <a:lumMod val="95000"/>
                  </a:schemeClr>
                </a:solidFill>
              </a:rPr>
              <a:t>immernoch</a:t>
            </a:r>
            <a:r>
              <a:rPr lang="de-DE" dirty="0">
                <a:solidFill>
                  <a:schemeClr val="bg1">
                    <a:lumMod val="95000"/>
                  </a:schemeClr>
                </a:solidFill>
              </a:rPr>
              <a:t> genießbar </a:t>
            </a:r>
          </a:p>
          <a:p>
            <a:endParaRPr lang="de-DE" dirty="0">
              <a:solidFill>
                <a:schemeClr val="bg1">
                  <a:lumMod val="95000"/>
                </a:schemeClr>
              </a:solidFill>
            </a:endParaRPr>
          </a:p>
          <a:p>
            <a:endParaRPr lang="de-DE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F5DF7E1-CE2B-44E8-BFA0-52F64B2B63F9}"/>
              </a:ext>
            </a:extLst>
          </p:cNvPr>
          <p:cNvSpPr txBox="1"/>
          <p:nvPr/>
        </p:nvSpPr>
        <p:spPr>
          <a:xfrm>
            <a:off x="944162" y="5819601"/>
            <a:ext cx="30843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bg1"/>
                </a:solidFill>
              </a:rPr>
              <a:t>https://de.statista.com/infografik/19858/umfrage-zum-wegwerfen-von-lebensmitteln/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764DCC5-4140-4A04-9496-538E03399CAD}"/>
              </a:ext>
            </a:extLst>
          </p:cNvPr>
          <p:cNvSpPr txBox="1"/>
          <p:nvPr/>
        </p:nvSpPr>
        <p:spPr>
          <a:xfrm>
            <a:off x="10323381" y="5219699"/>
            <a:ext cx="13389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solidFill>
                  <a:schemeClr val="bg1"/>
                </a:solidFill>
              </a:rPr>
              <a:t>https://www.rnd.de/wirtschaft/alles-fur-die-tonne-diese-lebensmittel-landen-am-haufigsten-im-mull-IHIMMTWPHZG3ZLE6ZG5J2NKPSI.html</a:t>
            </a:r>
          </a:p>
        </p:txBody>
      </p:sp>
    </p:spTree>
    <p:extLst>
      <p:ext uri="{BB962C8B-B14F-4D97-AF65-F5344CB8AC3E}">
        <p14:creationId xmlns:p14="http://schemas.microsoft.com/office/powerpoint/2010/main" val="37481173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6DF7194-1353-44F5-9F7B-F774181EA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9" t="1889" r="2349" b="1786"/>
          <a:stretch>
            <a:fillRect/>
          </a:stretch>
        </p:blipFill>
        <p:spPr bwMode="auto">
          <a:xfrm rot="5400000">
            <a:off x="3372110" y="-347640"/>
            <a:ext cx="4658674" cy="9116841"/>
          </a:xfrm>
          <a:custGeom>
            <a:avLst/>
            <a:gdLst>
              <a:gd name="connsiteX0" fmla="*/ 6635402 w 6749143"/>
              <a:gd name="connsiteY0" fmla="*/ 819163 h 11743921"/>
              <a:gd name="connsiteX1" fmla="*/ 6635729 w 6749143"/>
              <a:gd name="connsiteY1" fmla="*/ 819758 h 11743921"/>
              <a:gd name="connsiteX2" fmla="*/ 6642678 w 6749143"/>
              <a:gd name="connsiteY2" fmla="*/ 833592 h 11743921"/>
              <a:gd name="connsiteX3" fmla="*/ 0 w 6749143"/>
              <a:gd name="connsiteY3" fmla="*/ 4152949 h 11743921"/>
              <a:gd name="connsiteX4" fmla="*/ 72571 w 6749143"/>
              <a:gd name="connsiteY4" fmla="*/ 3761064 h 11743921"/>
              <a:gd name="connsiteX5" fmla="*/ 304800 w 6749143"/>
              <a:gd name="connsiteY5" fmla="*/ 2483806 h 11743921"/>
              <a:gd name="connsiteX6" fmla="*/ 290286 w 6749143"/>
              <a:gd name="connsiteY6" fmla="*/ 2425749 h 11743921"/>
              <a:gd name="connsiteX7" fmla="*/ 275771 w 6749143"/>
              <a:gd name="connsiteY7" fmla="*/ 2338664 h 11743921"/>
              <a:gd name="connsiteX8" fmla="*/ 246743 w 6749143"/>
              <a:gd name="connsiteY8" fmla="*/ 1830664 h 11743921"/>
              <a:gd name="connsiteX9" fmla="*/ 217714 w 6749143"/>
              <a:gd name="connsiteY9" fmla="*/ 1612949 h 11743921"/>
              <a:gd name="connsiteX10" fmla="*/ 203200 w 6749143"/>
              <a:gd name="connsiteY10" fmla="*/ 1540378 h 11743921"/>
              <a:gd name="connsiteX11" fmla="*/ 188686 w 6749143"/>
              <a:gd name="connsiteY11" fmla="*/ 1409749 h 11743921"/>
              <a:gd name="connsiteX12" fmla="*/ 174171 w 6749143"/>
              <a:gd name="connsiteY12" fmla="*/ 1003349 h 11743921"/>
              <a:gd name="connsiteX13" fmla="*/ 145143 w 6749143"/>
              <a:gd name="connsiteY13" fmla="*/ 756606 h 11743921"/>
              <a:gd name="connsiteX14" fmla="*/ 130628 w 6749143"/>
              <a:gd name="connsiteY14" fmla="*/ 684035 h 11743921"/>
              <a:gd name="connsiteX15" fmla="*/ 58057 w 6749143"/>
              <a:gd name="connsiteY15" fmla="*/ 596949 h 11743921"/>
              <a:gd name="connsiteX16" fmla="*/ 29028 w 6749143"/>
              <a:gd name="connsiteY16" fmla="*/ 553406 h 11743921"/>
              <a:gd name="connsiteX17" fmla="*/ 43543 w 6749143"/>
              <a:gd name="connsiteY17" fmla="*/ 437292 h 11743921"/>
              <a:gd name="connsiteX18" fmla="*/ 72571 w 6749143"/>
              <a:gd name="connsiteY18" fmla="*/ 263121 h 11743921"/>
              <a:gd name="connsiteX19" fmla="*/ 87086 w 6749143"/>
              <a:gd name="connsiteY19" fmla="*/ 88949 h 11743921"/>
              <a:gd name="connsiteX20" fmla="*/ 348343 w 6749143"/>
              <a:gd name="connsiteY20" fmla="*/ 117978 h 11743921"/>
              <a:gd name="connsiteX21" fmla="*/ 362857 w 6749143"/>
              <a:gd name="connsiteY21" fmla="*/ 190549 h 11743921"/>
              <a:gd name="connsiteX22" fmla="*/ 391886 w 6749143"/>
              <a:gd name="connsiteY22" fmla="*/ 234092 h 11743921"/>
              <a:gd name="connsiteX23" fmla="*/ 406400 w 6749143"/>
              <a:gd name="connsiteY23" fmla="*/ 277635 h 11743921"/>
              <a:gd name="connsiteX24" fmla="*/ 595086 w 6749143"/>
              <a:gd name="connsiteY24" fmla="*/ 292149 h 11743921"/>
              <a:gd name="connsiteX25" fmla="*/ 1103086 w 6749143"/>
              <a:gd name="connsiteY25" fmla="*/ 263121 h 11743921"/>
              <a:gd name="connsiteX26" fmla="*/ 1465943 w 6749143"/>
              <a:gd name="connsiteY26" fmla="*/ 161521 h 11743921"/>
              <a:gd name="connsiteX27" fmla="*/ 1611086 w 6749143"/>
              <a:gd name="connsiteY27" fmla="*/ 132492 h 11743921"/>
              <a:gd name="connsiteX28" fmla="*/ 1669143 w 6749143"/>
              <a:gd name="connsiteY28" fmla="*/ 147006 h 11743921"/>
              <a:gd name="connsiteX29" fmla="*/ 1712686 w 6749143"/>
              <a:gd name="connsiteY29" fmla="*/ 161521 h 11743921"/>
              <a:gd name="connsiteX30" fmla="*/ 1799771 w 6749143"/>
              <a:gd name="connsiteY30" fmla="*/ 190549 h 11743921"/>
              <a:gd name="connsiteX31" fmla="*/ 1857828 w 6749143"/>
              <a:gd name="connsiteY31" fmla="*/ 234092 h 11743921"/>
              <a:gd name="connsiteX32" fmla="*/ 1988457 w 6749143"/>
              <a:gd name="connsiteY32" fmla="*/ 248606 h 11743921"/>
              <a:gd name="connsiteX33" fmla="*/ 2046514 w 6749143"/>
              <a:gd name="connsiteY33" fmla="*/ 234092 h 11743921"/>
              <a:gd name="connsiteX34" fmla="*/ 2235200 w 6749143"/>
              <a:gd name="connsiteY34" fmla="*/ 132492 h 11743921"/>
              <a:gd name="connsiteX35" fmla="*/ 2293257 w 6749143"/>
              <a:gd name="connsiteY35" fmla="*/ 74435 h 11743921"/>
              <a:gd name="connsiteX36" fmla="*/ 2322286 w 6749143"/>
              <a:gd name="connsiteY36" fmla="*/ 30892 h 11743921"/>
              <a:gd name="connsiteX37" fmla="*/ 2656114 w 6749143"/>
              <a:gd name="connsiteY37" fmla="*/ 30892 h 11743921"/>
              <a:gd name="connsiteX38" fmla="*/ 2757714 w 6749143"/>
              <a:gd name="connsiteY38" fmla="*/ 117978 h 11743921"/>
              <a:gd name="connsiteX39" fmla="*/ 2772228 w 6749143"/>
              <a:gd name="connsiteY39" fmla="*/ 161521 h 11743921"/>
              <a:gd name="connsiteX40" fmla="*/ 2844800 w 6749143"/>
              <a:gd name="connsiteY40" fmla="*/ 263121 h 11743921"/>
              <a:gd name="connsiteX41" fmla="*/ 2931886 w 6749143"/>
              <a:gd name="connsiteY41" fmla="*/ 451806 h 11743921"/>
              <a:gd name="connsiteX42" fmla="*/ 3004457 w 6749143"/>
              <a:gd name="connsiteY42" fmla="*/ 466321 h 11743921"/>
              <a:gd name="connsiteX43" fmla="*/ 3468914 w 6749143"/>
              <a:gd name="connsiteY43" fmla="*/ 364721 h 11743921"/>
              <a:gd name="connsiteX44" fmla="*/ 3599543 w 6749143"/>
              <a:gd name="connsiteY44" fmla="*/ 306664 h 11743921"/>
              <a:gd name="connsiteX45" fmla="*/ 4267200 w 6749143"/>
              <a:gd name="connsiteY45" fmla="*/ 263121 h 11743921"/>
              <a:gd name="connsiteX46" fmla="*/ 4426857 w 6749143"/>
              <a:gd name="connsiteY46" fmla="*/ 335692 h 11743921"/>
              <a:gd name="connsiteX47" fmla="*/ 4717143 w 6749143"/>
              <a:gd name="connsiteY47" fmla="*/ 335692 h 11743921"/>
              <a:gd name="connsiteX48" fmla="*/ 4775200 w 6749143"/>
              <a:gd name="connsiteY48" fmla="*/ 350206 h 11743921"/>
              <a:gd name="connsiteX49" fmla="*/ 4876800 w 6749143"/>
              <a:gd name="connsiteY49" fmla="*/ 379235 h 11743921"/>
              <a:gd name="connsiteX50" fmla="*/ 5080000 w 6749143"/>
              <a:gd name="connsiteY50" fmla="*/ 408264 h 11743921"/>
              <a:gd name="connsiteX51" fmla="*/ 5152571 w 6749143"/>
              <a:gd name="connsiteY51" fmla="*/ 393749 h 11743921"/>
              <a:gd name="connsiteX52" fmla="*/ 5283200 w 6749143"/>
              <a:gd name="connsiteY52" fmla="*/ 306664 h 11743921"/>
              <a:gd name="connsiteX53" fmla="*/ 5355771 w 6749143"/>
              <a:gd name="connsiteY53" fmla="*/ 234092 h 11743921"/>
              <a:gd name="connsiteX54" fmla="*/ 5486400 w 6749143"/>
              <a:gd name="connsiteY54" fmla="*/ 147006 h 11743921"/>
              <a:gd name="connsiteX55" fmla="*/ 5544457 w 6749143"/>
              <a:gd name="connsiteY55" fmla="*/ 103464 h 11743921"/>
              <a:gd name="connsiteX56" fmla="*/ 5849257 w 6749143"/>
              <a:gd name="connsiteY56" fmla="*/ 88949 h 11743921"/>
              <a:gd name="connsiteX57" fmla="*/ 5892800 w 6749143"/>
              <a:gd name="connsiteY57" fmla="*/ 117978 h 11743921"/>
              <a:gd name="connsiteX58" fmla="*/ 5965371 w 6749143"/>
              <a:gd name="connsiteY58" fmla="*/ 147006 h 11743921"/>
              <a:gd name="connsiteX59" fmla="*/ 6023428 w 6749143"/>
              <a:gd name="connsiteY59" fmla="*/ 234092 h 11743921"/>
              <a:gd name="connsiteX60" fmla="*/ 6313714 w 6749143"/>
              <a:gd name="connsiteY60" fmla="*/ 248606 h 11743921"/>
              <a:gd name="connsiteX61" fmla="*/ 6400800 w 6749143"/>
              <a:gd name="connsiteY61" fmla="*/ 277635 h 11743921"/>
              <a:gd name="connsiteX62" fmla="*/ 6560457 w 6749143"/>
              <a:gd name="connsiteY62" fmla="*/ 364721 h 11743921"/>
              <a:gd name="connsiteX63" fmla="*/ 6618514 w 6749143"/>
              <a:gd name="connsiteY63" fmla="*/ 480835 h 11743921"/>
              <a:gd name="connsiteX64" fmla="*/ 6604000 w 6749143"/>
              <a:gd name="connsiteY64" fmla="*/ 756606 h 11743921"/>
              <a:gd name="connsiteX65" fmla="*/ 6627105 w 6749143"/>
              <a:gd name="connsiteY65" fmla="*/ 802709 h 11743921"/>
              <a:gd name="connsiteX66" fmla="*/ 6635402 w 6749143"/>
              <a:gd name="connsiteY66" fmla="*/ 819163 h 11743921"/>
              <a:gd name="connsiteX67" fmla="*/ 6619921 w 6749143"/>
              <a:gd name="connsiteY67" fmla="*/ 790924 h 11743921"/>
              <a:gd name="connsiteX68" fmla="*/ 6647543 w 6749143"/>
              <a:gd name="connsiteY68" fmla="*/ 872721 h 11743921"/>
              <a:gd name="connsiteX69" fmla="*/ 6676571 w 6749143"/>
              <a:gd name="connsiteY69" fmla="*/ 916264 h 11743921"/>
              <a:gd name="connsiteX70" fmla="*/ 6705600 w 6749143"/>
              <a:gd name="connsiteY70" fmla="*/ 1221064 h 11743921"/>
              <a:gd name="connsiteX71" fmla="*/ 6676571 w 6749143"/>
              <a:gd name="connsiteY71" fmla="*/ 1511349 h 11743921"/>
              <a:gd name="connsiteX72" fmla="*/ 6647543 w 6749143"/>
              <a:gd name="connsiteY72" fmla="*/ 1627464 h 11743921"/>
              <a:gd name="connsiteX73" fmla="*/ 6560457 w 6749143"/>
              <a:gd name="connsiteY73" fmla="*/ 1729064 h 11743921"/>
              <a:gd name="connsiteX74" fmla="*/ 6516914 w 6749143"/>
              <a:gd name="connsiteY74" fmla="*/ 1830664 h 11743921"/>
              <a:gd name="connsiteX75" fmla="*/ 6473371 w 6749143"/>
              <a:gd name="connsiteY75" fmla="*/ 2251578 h 11743921"/>
              <a:gd name="connsiteX76" fmla="*/ 6516914 w 6749143"/>
              <a:gd name="connsiteY76" fmla="*/ 2353178 h 11743921"/>
              <a:gd name="connsiteX77" fmla="*/ 6589486 w 6749143"/>
              <a:gd name="connsiteY77" fmla="*/ 2469292 h 11743921"/>
              <a:gd name="connsiteX78" fmla="*/ 6618514 w 6749143"/>
              <a:gd name="connsiteY78" fmla="*/ 3151464 h 11743921"/>
              <a:gd name="connsiteX79" fmla="*/ 6647543 w 6749143"/>
              <a:gd name="connsiteY79" fmla="*/ 3949749 h 11743921"/>
              <a:gd name="connsiteX80" fmla="*/ 6633028 w 6749143"/>
              <a:gd name="connsiteY80" fmla="*/ 4211006 h 11743921"/>
              <a:gd name="connsiteX81" fmla="*/ 6618514 w 6749143"/>
              <a:gd name="connsiteY81" fmla="*/ 4573864 h 11743921"/>
              <a:gd name="connsiteX82" fmla="*/ 6647543 w 6749143"/>
              <a:gd name="connsiteY82" fmla="*/ 4733521 h 11743921"/>
              <a:gd name="connsiteX83" fmla="*/ 6662057 w 6749143"/>
              <a:gd name="connsiteY83" fmla="*/ 4777064 h 11743921"/>
              <a:gd name="connsiteX84" fmla="*/ 6676571 w 6749143"/>
              <a:gd name="connsiteY84" fmla="*/ 4907692 h 11743921"/>
              <a:gd name="connsiteX85" fmla="*/ 6662057 w 6749143"/>
              <a:gd name="connsiteY85" fmla="*/ 4980264 h 11743921"/>
              <a:gd name="connsiteX86" fmla="*/ 6604000 w 6749143"/>
              <a:gd name="connsiteY86" fmla="*/ 5110892 h 11743921"/>
              <a:gd name="connsiteX87" fmla="*/ 6560457 w 6749143"/>
              <a:gd name="connsiteY87" fmla="*/ 5691464 h 11743921"/>
              <a:gd name="connsiteX88" fmla="*/ 6604000 w 6749143"/>
              <a:gd name="connsiteY88" fmla="*/ 5865635 h 11743921"/>
              <a:gd name="connsiteX89" fmla="*/ 6618514 w 6749143"/>
              <a:gd name="connsiteY89" fmla="*/ 5909178 h 11743921"/>
              <a:gd name="connsiteX90" fmla="*/ 6662057 w 6749143"/>
              <a:gd name="connsiteY90" fmla="*/ 5952721 h 11743921"/>
              <a:gd name="connsiteX91" fmla="*/ 6676571 w 6749143"/>
              <a:gd name="connsiteY91" fmla="*/ 5996264 h 11743921"/>
              <a:gd name="connsiteX92" fmla="*/ 6720114 w 6749143"/>
              <a:gd name="connsiteY92" fmla="*/ 6054321 h 11743921"/>
              <a:gd name="connsiteX93" fmla="*/ 6749143 w 6749143"/>
              <a:gd name="connsiteY93" fmla="*/ 6417178 h 11743921"/>
              <a:gd name="connsiteX94" fmla="*/ 6705600 w 6749143"/>
              <a:gd name="connsiteY94" fmla="*/ 6780035 h 11743921"/>
              <a:gd name="connsiteX95" fmla="*/ 6662057 w 6749143"/>
              <a:gd name="connsiteY95" fmla="*/ 8666892 h 11743921"/>
              <a:gd name="connsiteX96" fmla="*/ 6676571 w 6749143"/>
              <a:gd name="connsiteY96" fmla="*/ 8768492 h 11743921"/>
              <a:gd name="connsiteX97" fmla="*/ 6691086 w 6749143"/>
              <a:gd name="connsiteY97" fmla="*/ 9232949 h 11743921"/>
              <a:gd name="connsiteX98" fmla="*/ 6676571 w 6749143"/>
              <a:gd name="connsiteY98" fmla="*/ 9276492 h 11743921"/>
              <a:gd name="connsiteX99" fmla="*/ 6647543 w 6749143"/>
              <a:gd name="connsiteY99" fmla="*/ 9320035 h 11743921"/>
              <a:gd name="connsiteX100" fmla="*/ 6618514 w 6749143"/>
              <a:gd name="connsiteY100" fmla="*/ 9537749 h 11743921"/>
              <a:gd name="connsiteX101" fmla="*/ 6633028 w 6749143"/>
              <a:gd name="connsiteY101" fmla="*/ 9581292 h 11743921"/>
              <a:gd name="connsiteX102" fmla="*/ 6633028 w 6749143"/>
              <a:gd name="connsiteY102" fmla="*/ 9828035 h 11743921"/>
              <a:gd name="connsiteX103" fmla="*/ 6589486 w 6749143"/>
              <a:gd name="connsiteY103" fmla="*/ 9871578 h 11743921"/>
              <a:gd name="connsiteX104" fmla="*/ 6574971 w 6749143"/>
              <a:gd name="connsiteY104" fmla="*/ 9915121 h 11743921"/>
              <a:gd name="connsiteX105" fmla="*/ 6574971 w 6749143"/>
              <a:gd name="connsiteY105" fmla="*/ 10234435 h 11743921"/>
              <a:gd name="connsiteX106" fmla="*/ 6545943 w 6749143"/>
              <a:gd name="connsiteY106" fmla="*/ 10277978 h 11743921"/>
              <a:gd name="connsiteX107" fmla="*/ 6531428 w 6749143"/>
              <a:gd name="connsiteY107" fmla="*/ 10336035 h 11743921"/>
              <a:gd name="connsiteX108" fmla="*/ 6516914 w 6749143"/>
              <a:gd name="connsiteY108" fmla="*/ 11119806 h 11743921"/>
              <a:gd name="connsiteX109" fmla="*/ 6691086 w 6749143"/>
              <a:gd name="connsiteY109" fmla="*/ 11642321 h 11743921"/>
              <a:gd name="connsiteX110" fmla="*/ 6633028 w 6749143"/>
              <a:gd name="connsiteY110" fmla="*/ 11685864 h 11743921"/>
              <a:gd name="connsiteX111" fmla="*/ 6589486 w 6749143"/>
              <a:gd name="connsiteY111" fmla="*/ 11729406 h 11743921"/>
              <a:gd name="connsiteX112" fmla="*/ 6313714 w 6749143"/>
              <a:gd name="connsiteY112" fmla="*/ 11743921 h 11743921"/>
              <a:gd name="connsiteX113" fmla="*/ 6197600 w 6749143"/>
              <a:gd name="connsiteY113" fmla="*/ 11700378 h 11743921"/>
              <a:gd name="connsiteX114" fmla="*/ 6139543 w 6749143"/>
              <a:gd name="connsiteY114" fmla="*/ 11685864 h 11743921"/>
              <a:gd name="connsiteX115" fmla="*/ 6023428 w 6749143"/>
              <a:gd name="connsiteY115" fmla="*/ 11642321 h 11743921"/>
              <a:gd name="connsiteX116" fmla="*/ 5936343 w 6749143"/>
              <a:gd name="connsiteY116" fmla="*/ 11627806 h 11743921"/>
              <a:gd name="connsiteX117" fmla="*/ 5733143 w 6749143"/>
              <a:gd name="connsiteY117" fmla="*/ 11569749 h 11743921"/>
              <a:gd name="connsiteX118" fmla="*/ 5254171 w 6749143"/>
              <a:gd name="connsiteY118" fmla="*/ 11569749 h 11743921"/>
              <a:gd name="connsiteX119" fmla="*/ 5196114 w 6749143"/>
              <a:gd name="connsiteY119" fmla="*/ 11540721 h 11743921"/>
              <a:gd name="connsiteX120" fmla="*/ 4992914 w 6749143"/>
              <a:gd name="connsiteY120" fmla="*/ 11526206 h 11743921"/>
              <a:gd name="connsiteX121" fmla="*/ 4949371 w 6749143"/>
              <a:gd name="connsiteY121" fmla="*/ 11540721 h 11743921"/>
              <a:gd name="connsiteX122" fmla="*/ 4891314 w 6749143"/>
              <a:gd name="connsiteY122" fmla="*/ 11555235 h 11743921"/>
              <a:gd name="connsiteX123" fmla="*/ 4833257 w 6749143"/>
              <a:gd name="connsiteY123" fmla="*/ 11598778 h 11743921"/>
              <a:gd name="connsiteX124" fmla="*/ 4717143 w 6749143"/>
              <a:gd name="connsiteY124" fmla="*/ 11642321 h 11743921"/>
              <a:gd name="connsiteX125" fmla="*/ 4673600 w 6749143"/>
              <a:gd name="connsiteY125" fmla="*/ 11656835 h 11743921"/>
              <a:gd name="connsiteX126" fmla="*/ 4165600 w 6749143"/>
              <a:gd name="connsiteY126" fmla="*/ 11671349 h 11743921"/>
              <a:gd name="connsiteX127" fmla="*/ 4078514 w 6749143"/>
              <a:gd name="connsiteY127" fmla="*/ 11642321 h 11743921"/>
              <a:gd name="connsiteX128" fmla="*/ 4020457 w 6749143"/>
              <a:gd name="connsiteY128" fmla="*/ 11627806 h 11743921"/>
              <a:gd name="connsiteX129" fmla="*/ 3933371 w 6749143"/>
              <a:gd name="connsiteY129" fmla="*/ 11598778 h 11743921"/>
              <a:gd name="connsiteX130" fmla="*/ 3831771 w 6749143"/>
              <a:gd name="connsiteY130" fmla="*/ 11569749 h 11743921"/>
              <a:gd name="connsiteX131" fmla="*/ 3744686 w 6749143"/>
              <a:gd name="connsiteY131" fmla="*/ 11540721 h 11743921"/>
              <a:gd name="connsiteX132" fmla="*/ 3425371 w 6749143"/>
              <a:gd name="connsiteY132" fmla="*/ 11540721 h 11743921"/>
              <a:gd name="connsiteX133" fmla="*/ 3381828 w 6749143"/>
              <a:gd name="connsiteY133" fmla="*/ 11555235 h 11743921"/>
              <a:gd name="connsiteX134" fmla="*/ 3251200 w 6749143"/>
              <a:gd name="connsiteY134" fmla="*/ 11613292 h 11743921"/>
              <a:gd name="connsiteX135" fmla="*/ 3164114 w 6749143"/>
              <a:gd name="connsiteY135" fmla="*/ 11627806 h 11743921"/>
              <a:gd name="connsiteX136" fmla="*/ 2670628 w 6749143"/>
              <a:gd name="connsiteY136" fmla="*/ 11627806 h 11743921"/>
              <a:gd name="connsiteX137" fmla="*/ 2583543 w 6749143"/>
              <a:gd name="connsiteY137" fmla="*/ 11598778 h 11743921"/>
              <a:gd name="connsiteX138" fmla="*/ 2438400 w 6749143"/>
              <a:gd name="connsiteY138" fmla="*/ 11540721 h 11743921"/>
              <a:gd name="connsiteX139" fmla="*/ 2365828 w 6749143"/>
              <a:gd name="connsiteY139" fmla="*/ 11526206 h 11743921"/>
              <a:gd name="connsiteX140" fmla="*/ 2148114 w 6749143"/>
              <a:gd name="connsiteY140" fmla="*/ 11468149 h 11743921"/>
              <a:gd name="connsiteX141" fmla="*/ 2104571 w 6749143"/>
              <a:gd name="connsiteY141" fmla="*/ 11424606 h 11743921"/>
              <a:gd name="connsiteX142" fmla="*/ 1959428 w 6749143"/>
              <a:gd name="connsiteY142" fmla="*/ 11395578 h 11743921"/>
              <a:gd name="connsiteX143" fmla="*/ 1915886 w 6749143"/>
              <a:gd name="connsiteY143" fmla="*/ 11366549 h 11743921"/>
              <a:gd name="connsiteX144" fmla="*/ 1770743 w 6749143"/>
              <a:gd name="connsiteY144" fmla="*/ 11308492 h 11743921"/>
              <a:gd name="connsiteX145" fmla="*/ 1436914 w 6749143"/>
              <a:gd name="connsiteY145" fmla="*/ 11279464 h 11743921"/>
              <a:gd name="connsiteX146" fmla="*/ 1378857 w 6749143"/>
              <a:gd name="connsiteY146" fmla="*/ 11293978 h 11743921"/>
              <a:gd name="connsiteX147" fmla="*/ 1335314 w 6749143"/>
              <a:gd name="connsiteY147" fmla="*/ 11308492 h 11743921"/>
              <a:gd name="connsiteX148" fmla="*/ 1262743 w 6749143"/>
              <a:gd name="connsiteY148" fmla="*/ 11323006 h 11743921"/>
              <a:gd name="connsiteX149" fmla="*/ 1219200 w 6749143"/>
              <a:gd name="connsiteY149" fmla="*/ 11337521 h 11743921"/>
              <a:gd name="connsiteX150" fmla="*/ 1132114 w 6749143"/>
              <a:gd name="connsiteY150" fmla="*/ 11366549 h 11743921"/>
              <a:gd name="connsiteX151" fmla="*/ 1059543 w 6749143"/>
              <a:gd name="connsiteY151" fmla="*/ 11381064 h 11743921"/>
              <a:gd name="connsiteX152" fmla="*/ 957943 w 6749143"/>
              <a:gd name="connsiteY152" fmla="*/ 11439121 h 11743921"/>
              <a:gd name="connsiteX153" fmla="*/ 914400 w 6749143"/>
              <a:gd name="connsiteY153" fmla="*/ 11482664 h 11743921"/>
              <a:gd name="connsiteX154" fmla="*/ 711200 w 6749143"/>
              <a:gd name="connsiteY154" fmla="*/ 11497178 h 11743921"/>
              <a:gd name="connsiteX155" fmla="*/ 566057 w 6749143"/>
              <a:gd name="connsiteY155" fmla="*/ 11526206 h 11743921"/>
              <a:gd name="connsiteX156" fmla="*/ 362857 w 6749143"/>
              <a:gd name="connsiteY156" fmla="*/ 11540721 h 11743921"/>
              <a:gd name="connsiteX157" fmla="*/ 319314 w 6749143"/>
              <a:gd name="connsiteY157" fmla="*/ 11497178 h 11743921"/>
              <a:gd name="connsiteX158" fmla="*/ 275771 w 6749143"/>
              <a:gd name="connsiteY158" fmla="*/ 11482664 h 11743921"/>
              <a:gd name="connsiteX159" fmla="*/ 203200 w 6749143"/>
              <a:gd name="connsiteY159" fmla="*/ 11395578 h 11743921"/>
              <a:gd name="connsiteX160" fmla="*/ 174171 w 6749143"/>
              <a:gd name="connsiteY160" fmla="*/ 11352035 h 11743921"/>
              <a:gd name="connsiteX161" fmla="*/ 101600 w 6749143"/>
              <a:gd name="connsiteY161" fmla="*/ 11264949 h 11743921"/>
              <a:gd name="connsiteX162" fmla="*/ 87086 w 6749143"/>
              <a:gd name="connsiteY162" fmla="*/ 11148835 h 11743921"/>
              <a:gd name="connsiteX163" fmla="*/ 116114 w 6749143"/>
              <a:gd name="connsiteY163" fmla="*/ 11061749 h 11743921"/>
              <a:gd name="connsiteX164" fmla="*/ 145143 w 6749143"/>
              <a:gd name="connsiteY164" fmla="*/ 11018206 h 11743921"/>
              <a:gd name="connsiteX165" fmla="*/ 159657 w 6749143"/>
              <a:gd name="connsiteY165" fmla="*/ 10887578 h 11743921"/>
              <a:gd name="connsiteX166" fmla="*/ 145143 w 6749143"/>
              <a:gd name="connsiteY166" fmla="*/ 10844035 h 11743921"/>
              <a:gd name="connsiteX167" fmla="*/ 130628 w 6749143"/>
              <a:gd name="connsiteY167" fmla="*/ 10582778 h 11743921"/>
              <a:gd name="connsiteX168" fmla="*/ 145143 w 6749143"/>
              <a:gd name="connsiteY168" fmla="*/ 10234435 h 11743921"/>
              <a:gd name="connsiteX169" fmla="*/ 159657 w 6749143"/>
              <a:gd name="connsiteY169" fmla="*/ 10190892 h 11743921"/>
              <a:gd name="connsiteX170" fmla="*/ 174171 w 6749143"/>
              <a:gd name="connsiteY170" fmla="*/ 10132835 h 11743921"/>
              <a:gd name="connsiteX171" fmla="*/ 188686 w 6749143"/>
              <a:gd name="connsiteY171" fmla="*/ 10089292 h 11743921"/>
              <a:gd name="connsiteX172" fmla="*/ 203200 w 6749143"/>
              <a:gd name="connsiteY172" fmla="*/ 9900606 h 11743921"/>
              <a:gd name="connsiteX173" fmla="*/ 145143 w 6749143"/>
              <a:gd name="connsiteY173" fmla="*/ 9799006 h 11743921"/>
              <a:gd name="connsiteX174" fmla="*/ 116114 w 6749143"/>
              <a:gd name="connsiteY174" fmla="*/ 9755464 h 11743921"/>
              <a:gd name="connsiteX175" fmla="*/ 116114 w 6749143"/>
              <a:gd name="connsiteY175" fmla="*/ 7984721 h 11743921"/>
              <a:gd name="connsiteX176" fmla="*/ 174171 w 6749143"/>
              <a:gd name="connsiteY176" fmla="*/ 7970206 h 11743921"/>
              <a:gd name="connsiteX177" fmla="*/ 188686 w 6749143"/>
              <a:gd name="connsiteY177" fmla="*/ 7926664 h 11743921"/>
              <a:gd name="connsiteX178" fmla="*/ 217714 w 6749143"/>
              <a:gd name="connsiteY178" fmla="*/ 7491235 h 11743921"/>
              <a:gd name="connsiteX179" fmla="*/ 188686 w 6749143"/>
              <a:gd name="connsiteY179" fmla="*/ 7346092 h 11743921"/>
              <a:gd name="connsiteX180" fmla="*/ 130628 w 6749143"/>
              <a:gd name="connsiteY180" fmla="*/ 7259006 h 11743921"/>
              <a:gd name="connsiteX181" fmla="*/ 116114 w 6749143"/>
              <a:gd name="connsiteY181" fmla="*/ 7200949 h 11743921"/>
              <a:gd name="connsiteX182" fmla="*/ 246743 w 6749143"/>
              <a:gd name="connsiteY182" fmla="*/ 6634892 h 11743921"/>
              <a:gd name="connsiteX183" fmla="*/ 290286 w 6749143"/>
              <a:gd name="connsiteY183" fmla="*/ 6199464 h 11743921"/>
              <a:gd name="connsiteX184" fmla="*/ 290286 w 6749143"/>
              <a:gd name="connsiteY184" fmla="*/ 5952721 h 11743921"/>
              <a:gd name="connsiteX185" fmla="*/ 261257 w 6749143"/>
              <a:gd name="connsiteY185" fmla="*/ 5807578 h 11743921"/>
              <a:gd name="connsiteX186" fmla="*/ 246743 w 6749143"/>
              <a:gd name="connsiteY186" fmla="*/ 5720492 h 11743921"/>
              <a:gd name="connsiteX187" fmla="*/ 232228 w 6749143"/>
              <a:gd name="connsiteY187" fmla="*/ 5662435 h 11743921"/>
              <a:gd name="connsiteX188" fmla="*/ 217714 w 6749143"/>
              <a:gd name="connsiteY188" fmla="*/ 5372149 h 11743921"/>
              <a:gd name="connsiteX189" fmla="*/ 246743 w 6749143"/>
              <a:gd name="connsiteY189" fmla="*/ 5270549 h 11743921"/>
              <a:gd name="connsiteX190" fmla="*/ 261257 w 6749143"/>
              <a:gd name="connsiteY190" fmla="*/ 5227006 h 11743921"/>
              <a:gd name="connsiteX191" fmla="*/ 304800 w 6749143"/>
              <a:gd name="connsiteY191" fmla="*/ 5023806 h 11743921"/>
              <a:gd name="connsiteX192" fmla="*/ 319314 w 6749143"/>
              <a:gd name="connsiteY192" fmla="*/ 4646435 h 11743921"/>
              <a:gd name="connsiteX193" fmla="*/ 304800 w 6749143"/>
              <a:gd name="connsiteY193" fmla="*/ 4588378 h 11743921"/>
              <a:gd name="connsiteX194" fmla="*/ 217714 w 6749143"/>
              <a:gd name="connsiteY194" fmla="*/ 4385178 h 11743921"/>
              <a:gd name="connsiteX195" fmla="*/ 0 w 6749143"/>
              <a:gd name="connsiteY195" fmla="*/ 4152949 h 11743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6749143" h="11743921">
                <a:moveTo>
                  <a:pt x="6635402" y="819163"/>
                </a:moveTo>
                <a:lnTo>
                  <a:pt x="6635729" y="819758"/>
                </a:lnTo>
                <a:cubicBezTo>
                  <a:pt x="6652289" y="851143"/>
                  <a:pt x="6666983" y="881572"/>
                  <a:pt x="6642678" y="833592"/>
                </a:cubicBezTo>
                <a:close/>
                <a:moveTo>
                  <a:pt x="0" y="4152949"/>
                </a:moveTo>
                <a:cubicBezTo>
                  <a:pt x="0" y="4152949"/>
                  <a:pt x="44182" y="3890844"/>
                  <a:pt x="72571" y="3761064"/>
                </a:cubicBezTo>
                <a:cubicBezTo>
                  <a:pt x="294202" y="2747894"/>
                  <a:pt x="134703" y="3723084"/>
                  <a:pt x="304800" y="2483806"/>
                </a:cubicBezTo>
                <a:cubicBezTo>
                  <a:pt x="304800" y="2446383"/>
                  <a:pt x="306330" y="2497945"/>
                  <a:pt x="290286" y="2425749"/>
                </a:cubicBezTo>
                <a:cubicBezTo>
                  <a:pt x="283902" y="2397021"/>
                  <a:pt x="280609" y="2367692"/>
                  <a:pt x="275771" y="2338664"/>
                </a:cubicBezTo>
                <a:cubicBezTo>
                  <a:pt x="265717" y="2107417"/>
                  <a:pt x="266850" y="2031733"/>
                  <a:pt x="246743" y="1830664"/>
                </a:cubicBezTo>
                <a:cubicBezTo>
                  <a:pt x="243075" y="1793988"/>
                  <a:pt x="224509" y="1653718"/>
                  <a:pt x="217714" y="1612949"/>
                </a:cubicBezTo>
                <a:cubicBezTo>
                  <a:pt x="213658" y="1588615"/>
                  <a:pt x="206689" y="1564799"/>
                  <a:pt x="203200" y="1540378"/>
                </a:cubicBezTo>
                <a:cubicBezTo>
                  <a:pt x="197004" y="1497007"/>
                  <a:pt x="193524" y="1453292"/>
                  <a:pt x="188686" y="1409749"/>
                </a:cubicBezTo>
                <a:cubicBezTo>
                  <a:pt x="183848" y="1274282"/>
                  <a:pt x="180619" y="1138749"/>
                  <a:pt x="174171" y="1003349"/>
                </a:cubicBezTo>
                <a:cubicBezTo>
                  <a:pt x="155597" y="613303"/>
                  <a:pt x="181799" y="903229"/>
                  <a:pt x="145143" y="756606"/>
                </a:cubicBezTo>
                <a:cubicBezTo>
                  <a:pt x="139160" y="732673"/>
                  <a:pt x="138429" y="707438"/>
                  <a:pt x="130628" y="684035"/>
                </a:cubicBezTo>
                <a:cubicBezTo>
                  <a:pt x="99490" y="590621"/>
                  <a:pt x="115014" y="653906"/>
                  <a:pt x="58057" y="596949"/>
                </a:cubicBezTo>
                <a:cubicBezTo>
                  <a:pt x="45722" y="584614"/>
                  <a:pt x="38704" y="567920"/>
                  <a:pt x="29028" y="553406"/>
                </a:cubicBezTo>
                <a:cubicBezTo>
                  <a:pt x="33866" y="514701"/>
                  <a:pt x="37757" y="475866"/>
                  <a:pt x="43543" y="437292"/>
                </a:cubicBezTo>
                <a:cubicBezTo>
                  <a:pt x="52274" y="379085"/>
                  <a:pt x="65271" y="321524"/>
                  <a:pt x="72571" y="263121"/>
                </a:cubicBezTo>
                <a:cubicBezTo>
                  <a:pt x="79797" y="205312"/>
                  <a:pt x="82248" y="147006"/>
                  <a:pt x="87086" y="88949"/>
                </a:cubicBezTo>
                <a:lnTo>
                  <a:pt x="348343" y="117978"/>
                </a:lnTo>
                <a:cubicBezTo>
                  <a:pt x="348343" y="151190"/>
                  <a:pt x="345283" y="155401"/>
                  <a:pt x="362857" y="190549"/>
                </a:cubicBezTo>
                <a:cubicBezTo>
                  <a:pt x="370658" y="206151"/>
                  <a:pt x="384085" y="218490"/>
                  <a:pt x="391886" y="234092"/>
                </a:cubicBezTo>
                <a:cubicBezTo>
                  <a:pt x="398728" y="247776"/>
                  <a:pt x="391689" y="273432"/>
                  <a:pt x="406400" y="277635"/>
                </a:cubicBezTo>
                <a:cubicBezTo>
                  <a:pt x="467054" y="294965"/>
                  <a:pt x="532191" y="287311"/>
                  <a:pt x="595086" y="292149"/>
                </a:cubicBezTo>
                <a:cubicBezTo>
                  <a:pt x="764419" y="282473"/>
                  <a:pt x="935353" y="288281"/>
                  <a:pt x="1103086" y="263121"/>
                </a:cubicBezTo>
                <a:cubicBezTo>
                  <a:pt x="1227301" y="244489"/>
                  <a:pt x="1344296" y="192802"/>
                  <a:pt x="1465943" y="161521"/>
                </a:cubicBezTo>
                <a:cubicBezTo>
                  <a:pt x="1513728" y="149233"/>
                  <a:pt x="1562705" y="142168"/>
                  <a:pt x="1611086" y="132492"/>
                </a:cubicBezTo>
                <a:cubicBezTo>
                  <a:pt x="1640899" y="132492"/>
                  <a:pt x="1621012" y="130962"/>
                  <a:pt x="1669143" y="147006"/>
                </a:cubicBezTo>
                <a:lnTo>
                  <a:pt x="1712686" y="161521"/>
                </a:lnTo>
                <a:cubicBezTo>
                  <a:pt x="1741714" y="171197"/>
                  <a:pt x="1772403" y="176865"/>
                  <a:pt x="1799771" y="190549"/>
                </a:cubicBezTo>
                <a:cubicBezTo>
                  <a:pt x="1821408" y="201367"/>
                  <a:pt x="1834707" y="226978"/>
                  <a:pt x="1857828" y="234092"/>
                </a:cubicBezTo>
                <a:cubicBezTo>
                  <a:pt x="1899702" y="246976"/>
                  <a:pt x="1944914" y="243768"/>
                  <a:pt x="1988457" y="248606"/>
                </a:cubicBezTo>
                <a:cubicBezTo>
                  <a:pt x="2007809" y="243768"/>
                  <a:pt x="2027767" y="240909"/>
                  <a:pt x="2046514" y="234092"/>
                </a:cubicBezTo>
                <a:cubicBezTo>
                  <a:pt x="2122293" y="206536"/>
                  <a:pt x="2172269" y="182837"/>
                  <a:pt x="2235200" y="132492"/>
                </a:cubicBezTo>
                <a:cubicBezTo>
                  <a:pt x="2256571" y="115395"/>
                  <a:pt x="2275446" y="95215"/>
                  <a:pt x="2293257" y="74435"/>
                </a:cubicBezTo>
                <a:cubicBezTo>
                  <a:pt x="2304610" y="61190"/>
                  <a:pt x="2305123" y="34012"/>
                  <a:pt x="2322286" y="30892"/>
                </a:cubicBezTo>
                <a:cubicBezTo>
                  <a:pt x="2549661" y="-10449"/>
                  <a:pt x="2533008" y="-10143"/>
                  <a:pt x="2656114" y="30892"/>
                </a:cubicBezTo>
                <a:cubicBezTo>
                  <a:pt x="2697956" y="58787"/>
                  <a:pt x="2725718" y="73184"/>
                  <a:pt x="2757714" y="117978"/>
                </a:cubicBezTo>
                <a:cubicBezTo>
                  <a:pt x="2766607" y="130428"/>
                  <a:pt x="2764357" y="148402"/>
                  <a:pt x="2772228" y="161521"/>
                </a:cubicBezTo>
                <a:cubicBezTo>
                  <a:pt x="2793641" y="197209"/>
                  <a:pt x="2820609" y="229254"/>
                  <a:pt x="2844800" y="263121"/>
                </a:cubicBezTo>
                <a:cubicBezTo>
                  <a:pt x="2862611" y="334364"/>
                  <a:pt x="2871561" y="391481"/>
                  <a:pt x="2931886" y="451806"/>
                </a:cubicBezTo>
                <a:cubicBezTo>
                  <a:pt x="2949330" y="469250"/>
                  <a:pt x="2980267" y="461483"/>
                  <a:pt x="3004457" y="466321"/>
                </a:cubicBezTo>
                <a:cubicBezTo>
                  <a:pt x="3176158" y="437703"/>
                  <a:pt x="3250288" y="427185"/>
                  <a:pt x="3468914" y="364721"/>
                </a:cubicBezTo>
                <a:cubicBezTo>
                  <a:pt x="3514730" y="351631"/>
                  <a:pt x="3552274" y="312680"/>
                  <a:pt x="3599543" y="306664"/>
                </a:cubicBezTo>
                <a:cubicBezTo>
                  <a:pt x="3820783" y="278506"/>
                  <a:pt x="4044648" y="277635"/>
                  <a:pt x="4267200" y="263121"/>
                </a:cubicBezTo>
                <a:lnTo>
                  <a:pt x="4426857" y="335692"/>
                </a:lnTo>
                <a:cubicBezTo>
                  <a:pt x="4523619" y="335692"/>
                  <a:pt x="4620465" y="331664"/>
                  <a:pt x="4717143" y="335692"/>
                </a:cubicBezTo>
                <a:cubicBezTo>
                  <a:pt x="4737074" y="336522"/>
                  <a:pt x="4755955" y="344957"/>
                  <a:pt x="4775200" y="350206"/>
                </a:cubicBezTo>
                <a:cubicBezTo>
                  <a:pt x="4809181" y="359474"/>
                  <a:pt x="4842819" y="369967"/>
                  <a:pt x="4876800" y="379235"/>
                </a:cubicBezTo>
                <a:cubicBezTo>
                  <a:pt x="4948436" y="398772"/>
                  <a:pt x="4996887" y="408264"/>
                  <a:pt x="5080000" y="408264"/>
                </a:cubicBezTo>
                <a:cubicBezTo>
                  <a:pt x="5104669" y="408264"/>
                  <a:pt x="5128381" y="398587"/>
                  <a:pt x="5152571" y="393749"/>
                </a:cubicBezTo>
                <a:cubicBezTo>
                  <a:pt x="5200677" y="364886"/>
                  <a:pt x="5241340" y="343873"/>
                  <a:pt x="5283200" y="306664"/>
                </a:cubicBezTo>
                <a:cubicBezTo>
                  <a:pt x="5308769" y="283936"/>
                  <a:pt x="5328871" y="255228"/>
                  <a:pt x="5355771" y="234092"/>
                </a:cubicBezTo>
                <a:cubicBezTo>
                  <a:pt x="5396921" y="201760"/>
                  <a:pt x="5443373" y="176794"/>
                  <a:pt x="5486400" y="147006"/>
                </a:cubicBezTo>
                <a:cubicBezTo>
                  <a:pt x="5506289" y="133237"/>
                  <a:pt x="5520571" y="107286"/>
                  <a:pt x="5544457" y="103464"/>
                </a:cubicBezTo>
                <a:cubicBezTo>
                  <a:pt x="5644895" y="87394"/>
                  <a:pt x="5747630" y="84715"/>
                  <a:pt x="5849257" y="88949"/>
                </a:cubicBezTo>
                <a:cubicBezTo>
                  <a:pt x="5866686" y="89675"/>
                  <a:pt x="5877198" y="110177"/>
                  <a:pt x="5892800" y="117978"/>
                </a:cubicBezTo>
                <a:cubicBezTo>
                  <a:pt x="5916103" y="129630"/>
                  <a:pt x="5941181" y="137330"/>
                  <a:pt x="5965371" y="147006"/>
                </a:cubicBezTo>
                <a:cubicBezTo>
                  <a:pt x="5965371" y="147006"/>
                  <a:pt x="5989935" y="224323"/>
                  <a:pt x="6023428" y="234092"/>
                </a:cubicBezTo>
                <a:cubicBezTo>
                  <a:pt x="6116436" y="261219"/>
                  <a:pt x="6216952" y="243768"/>
                  <a:pt x="6313714" y="248606"/>
                </a:cubicBezTo>
                <a:cubicBezTo>
                  <a:pt x="6342743" y="258282"/>
                  <a:pt x="6371279" y="269584"/>
                  <a:pt x="6400800" y="277635"/>
                </a:cubicBezTo>
                <a:cubicBezTo>
                  <a:pt x="6486737" y="301073"/>
                  <a:pt x="6490701" y="274038"/>
                  <a:pt x="6560457" y="364721"/>
                </a:cubicBezTo>
                <a:cubicBezTo>
                  <a:pt x="6586841" y="399020"/>
                  <a:pt x="6599162" y="442130"/>
                  <a:pt x="6618514" y="480835"/>
                </a:cubicBezTo>
                <a:cubicBezTo>
                  <a:pt x="6618514" y="582569"/>
                  <a:pt x="6618782" y="490518"/>
                  <a:pt x="6604000" y="756606"/>
                </a:cubicBezTo>
                <a:cubicBezTo>
                  <a:pt x="6613072" y="774749"/>
                  <a:pt x="6620716" y="789997"/>
                  <a:pt x="6627105" y="802709"/>
                </a:cubicBezTo>
                <a:lnTo>
                  <a:pt x="6635402" y="819163"/>
                </a:lnTo>
                <a:lnTo>
                  <a:pt x="6619921" y="790924"/>
                </a:lnTo>
                <a:cubicBezTo>
                  <a:pt x="6606242" y="767509"/>
                  <a:pt x="6603072" y="768956"/>
                  <a:pt x="6647543" y="872721"/>
                </a:cubicBezTo>
                <a:cubicBezTo>
                  <a:pt x="6654415" y="888754"/>
                  <a:pt x="6673703" y="899057"/>
                  <a:pt x="6676571" y="916264"/>
                </a:cubicBezTo>
                <a:cubicBezTo>
                  <a:pt x="6693349" y="1016935"/>
                  <a:pt x="6695924" y="1119464"/>
                  <a:pt x="6705600" y="1221064"/>
                </a:cubicBezTo>
                <a:cubicBezTo>
                  <a:pt x="6699568" y="1287417"/>
                  <a:pt x="6686782" y="1439873"/>
                  <a:pt x="6676571" y="1511349"/>
                </a:cubicBezTo>
                <a:cubicBezTo>
                  <a:pt x="6673259" y="1534534"/>
                  <a:pt x="6661050" y="1600450"/>
                  <a:pt x="6647543" y="1627464"/>
                </a:cubicBezTo>
                <a:cubicBezTo>
                  <a:pt x="6614061" y="1694427"/>
                  <a:pt x="6614016" y="1657652"/>
                  <a:pt x="6560457" y="1729064"/>
                </a:cubicBezTo>
                <a:cubicBezTo>
                  <a:pt x="6542592" y="1752885"/>
                  <a:pt x="6525538" y="1800480"/>
                  <a:pt x="6516914" y="1830664"/>
                </a:cubicBezTo>
                <a:cubicBezTo>
                  <a:pt x="6475413" y="1975921"/>
                  <a:pt x="6489141" y="2054459"/>
                  <a:pt x="6473371" y="2251578"/>
                </a:cubicBezTo>
                <a:cubicBezTo>
                  <a:pt x="6487885" y="2285445"/>
                  <a:pt x="6500436" y="2320222"/>
                  <a:pt x="6516914" y="2353178"/>
                </a:cubicBezTo>
                <a:cubicBezTo>
                  <a:pt x="6534420" y="2388190"/>
                  <a:pt x="6566458" y="2434751"/>
                  <a:pt x="6589486" y="2469292"/>
                </a:cubicBezTo>
                <a:lnTo>
                  <a:pt x="6618514" y="3151464"/>
                </a:lnTo>
                <a:lnTo>
                  <a:pt x="6647543" y="3949749"/>
                </a:lnTo>
                <a:lnTo>
                  <a:pt x="6633028" y="4211006"/>
                </a:lnTo>
                <a:cubicBezTo>
                  <a:pt x="6625477" y="4331820"/>
                  <a:pt x="6623352" y="4452911"/>
                  <a:pt x="6618514" y="4573864"/>
                </a:cubicBezTo>
                <a:cubicBezTo>
                  <a:pt x="6628190" y="4627083"/>
                  <a:pt x="6636209" y="4680630"/>
                  <a:pt x="6647543" y="4733521"/>
                </a:cubicBezTo>
                <a:cubicBezTo>
                  <a:pt x="6650749" y="4748481"/>
                  <a:pt x="6659542" y="4761973"/>
                  <a:pt x="6662057" y="4777064"/>
                </a:cubicBezTo>
                <a:cubicBezTo>
                  <a:pt x="6669259" y="4820279"/>
                  <a:pt x="6671733" y="4864149"/>
                  <a:pt x="6676571" y="4907692"/>
                </a:cubicBezTo>
                <a:cubicBezTo>
                  <a:pt x="6671733" y="4931883"/>
                  <a:pt x="6670719" y="4957165"/>
                  <a:pt x="6662057" y="4980264"/>
                </a:cubicBezTo>
                <a:cubicBezTo>
                  <a:pt x="6626528" y="5075009"/>
                  <a:pt x="6620173" y="4962100"/>
                  <a:pt x="6604000" y="5110892"/>
                </a:cubicBezTo>
                <a:cubicBezTo>
                  <a:pt x="6583029" y="5303823"/>
                  <a:pt x="6574971" y="5497940"/>
                  <a:pt x="6560457" y="5691464"/>
                </a:cubicBezTo>
                <a:cubicBezTo>
                  <a:pt x="6579371" y="5786037"/>
                  <a:pt x="6571773" y="5758213"/>
                  <a:pt x="6604000" y="5865635"/>
                </a:cubicBezTo>
                <a:cubicBezTo>
                  <a:pt x="6608396" y="5880289"/>
                  <a:pt x="6610027" y="5896448"/>
                  <a:pt x="6618514" y="5909178"/>
                </a:cubicBezTo>
                <a:cubicBezTo>
                  <a:pt x="6629900" y="5926257"/>
                  <a:pt x="6647543" y="5938207"/>
                  <a:pt x="6662057" y="5952721"/>
                </a:cubicBezTo>
                <a:cubicBezTo>
                  <a:pt x="6666895" y="5967235"/>
                  <a:pt x="6668980" y="5982980"/>
                  <a:pt x="6676571" y="5996264"/>
                </a:cubicBezTo>
                <a:cubicBezTo>
                  <a:pt x="6688573" y="6017267"/>
                  <a:pt x="6716004" y="6030482"/>
                  <a:pt x="6720114" y="6054321"/>
                </a:cubicBezTo>
                <a:cubicBezTo>
                  <a:pt x="6740730" y="6173895"/>
                  <a:pt x="6739467" y="6296226"/>
                  <a:pt x="6749143" y="6417178"/>
                </a:cubicBezTo>
                <a:cubicBezTo>
                  <a:pt x="6743527" y="6459295"/>
                  <a:pt x="6707582" y="6710666"/>
                  <a:pt x="6705600" y="6780035"/>
                </a:cubicBezTo>
                <a:lnTo>
                  <a:pt x="6662057" y="8666892"/>
                </a:lnTo>
                <a:cubicBezTo>
                  <a:pt x="6662057" y="8740248"/>
                  <a:pt x="6655937" y="8706590"/>
                  <a:pt x="6676571" y="8768492"/>
                </a:cubicBezTo>
                <a:cubicBezTo>
                  <a:pt x="6681409" y="8923311"/>
                  <a:pt x="6691086" y="9078054"/>
                  <a:pt x="6691086" y="9232949"/>
                </a:cubicBezTo>
                <a:cubicBezTo>
                  <a:pt x="6691086" y="9248249"/>
                  <a:pt x="6683413" y="9262808"/>
                  <a:pt x="6676571" y="9276492"/>
                </a:cubicBezTo>
                <a:cubicBezTo>
                  <a:pt x="6668770" y="9292094"/>
                  <a:pt x="6657219" y="9305521"/>
                  <a:pt x="6647543" y="9320035"/>
                </a:cubicBezTo>
                <a:cubicBezTo>
                  <a:pt x="6626159" y="9405568"/>
                  <a:pt x="6618514" y="9423502"/>
                  <a:pt x="6618514" y="9537749"/>
                </a:cubicBezTo>
                <a:cubicBezTo>
                  <a:pt x="6618514" y="9553048"/>
                  <a:pt x="6628190" y="9566778"/>
                  <a:pt x="6633028" y="9581292"/>
                </a:cubicBezTo>
                <a:cubicBezTo>
                  <a:pt x="6636465" y="9622534"/>
                  <a:pt x="6664528" y="9765036"/>
                  <a:pt x="6633028" y="9828035"/>
                </a:cubicBezTo>
                <a:cubicBezTo>
                  <a:pt x="6623848" y="9846394"/>
                  <a:pt x="6604000" y="9857064"/>
                  <a:pt x="6589486" y="9871578"/>
                </a:cubicBezTo>
                <a:cubicBezTo>
                  <a:pt x="6584648" y="9886092"/>
                  <a:pt x="6577135" y="9899975"/>
                  <a:pt x="6574971" y="9915121"/>
                </a:cubicBezTo>
                <a:cubicBezTo>
                  <a:pt x="6551318" y="10080688"/>
                  <a:pt x="6559920" y="10068868"/>
                  <a:pt x="6574971" y="10234435"/>
                </a:cubicBezTo>
                <a:cubicBezTo>
                  <a:pt x="6565295" y="10248949"/>
                  <a:pt x="6552815" y="10261945"/>
                  <a:pt x="6545943" y="10277978"/>
                </a:cubicBezTo>
                <a:cubicBezTo>
                  <a:pt x="6538085" y="10296313"/>
                  <a:pt x="6532115" y="10316099"/>
                  <a:pt x="6531428" y="10336035"/>
                </a:cubicBezTo>
                <a:lnTo>
                  <a:pt x="6516914" y="11119806"/>
                </a:lnTo>
                <a:lnTo>
                  <a:pt x="6691086" y="11642321"/>
                </a:lnTo>
                <a:cubicBezTo>
                  <a:pt x="6644916" y="11688488"/>
                  <a:pt x="6731519" y="11603788"/>
                  <a:pt x="6633028" y="11685864"/>
                </a:cubicBezTo>
                <a:cubicBezTo>
                  <a:pt x="6617260" y="11699004"/>
                  <a:pt x="6609681" y="11725734"/>
                  <a:pt x="6589486" y="11729406"/>
                </a:cubicBezTo>
                <a:cubicBezTo>
                  <a:pt x="6498920" y="11745873"/>
                  <a:pt x="6405638" y="11739083"/>
                  <a:pt x="6313714" y="11743921"/>
                </a:cubicBezTo>
                <a:cubicBezTo>
                  <a:pt x="6275364" y="11728581"/>
                  <a:pt x="6237423" y="11711756"/>
                  <a:pt x="6197600" y="11700378"/>
                </a:cubicBezTo>
                <a:cubicBezTo>
                  <a:pt x="6178420" y="11694898"/>
                  <a:pt x="6158467" y="11692172"/>
                  <a:pt x="6139543" y="11685864"/>
                </a:cubicBezTo>
                <a:cubicBezTo>
                  <a:pt x="6116931" y="11678327"/>
                  <a:pt x="6054009" y="11649117"/>
                  <a:pt x="6023428" y="11642321"/>
                </a:cubicBezTo>
                <a:cubicBezTo>
                  <a:pt x="5994700" y="11635937"/>
                  <a:pt x="5965371" y="11632644"/>
                  <a:pt x="5936343" y="11627806"/>
                </a:cubicBezTo>
                <a:cubicBezTo>
                  <a:pt x="5850206" y="11584738"/>
                  <a:pt x="5862901" y="11584721"/>
                  <a:pt x="5733143" y="11569749"/>
                </a:cubicBezTo>
                <a:cubicBezTo>
                  <a:pt x="5514149" y="11544480"/>
                  <a:pt x="5476933" y="11556646"/>
                  <a:pt x="5254171" y="11569749"/>
                </a:cubicBezTo>
                <a:cubicBezTo>
                  <a:pt x="5234308" y="11549886"/>
                  <a:pt x="5233918" y="11545169"/>
                  <a:pt x="5196114" y="11540721"/>
                </a:cubicBezTo>
                <a:cubicBezTo>
                  <a:pt x="5128673" y="11532787"/>
                  <a:pt x="5060820" y="11526206"/>
                  <a:pt x="4992914" y="11526206"/>
                </a:cubicBezTo>
                <a:cubicBezTo>
                  <a:pt x="4977614" y="11526206"/>
                  <a:pt x="4964082" y="11536518"/>
                  <a:pt x="4949371" y="11540721"/>
                </a:cubicBezTo>
                <a:cubicBezTo>
                  <a:pt x="4930191" y="11546201"/>
                  <a:pt x="4910666" y="11550397"/>
                  <a:pt x="4891314" y="11555235"/>
                </a:cubicBezTo>
                <a:cubicBezTo>
                  <a:pt x="4871962" y="11569749"/>
                  <a:pt x="4853770" y="11585957"/>
                  <a:pt x="4833257" y="11598778"/>
                </a:cubicBezTo>
                <a:cubicBezTo>
                  <a:pt x="4776300" y="11634376"/>
                  <a:pt x="4778727" y="11624725"/>
                  <a:pt x="4717143" y="11642321"/>
                </a:cubicBezTo>
                <a:cubicBezTo>
                  <a:pt x="4702432" y="11646524"/>
                  <a:pt x="4688878" y="11656031"/>
                  <a:pt x="4673600" y="11656835"/>
                </a:cubicBezTo>
                <a:cubicBezTo>
                  <a:pt x="4504432" y="11665738"/>
                  <a:pt x="4334933" y="11666511"/>
                  <a:pt x="4165600" y="11671349"/>
                </a:cubicBezTo>
                <a:cubicBezTo>
                  <a:pt x="4165600" y="11671349"/>
                  <a:pt x="4107822" y="11651114"/>
                  <a:pt x="4078514" y="11642321"/>
                </a:cubicBezTo>
                <a:cubicBezTo>
                  <a:pt x="4059407" y="11636589"/>
                  <a:pt x="4039809" y="11632644"/>
                  <a:pt x="4020457" y="11627806"/>
                </a:cubicBezTo>
                <a:cubicBezTo>
                  <a:pt x="3990772" y="11620384"/>
                  <a:pt x="3962617" y="11607777"/>
                  <a:pt x="3933371" y="11598778"/>
                </a:cubicBezTo>
                <a:cubicBezTo>
                  <a:pt x="3899707" y="11588420"/>
                  <a:pt x="3865638" y="11579425"/>
                  <a:pt x="3831771" y="11569749"/>
                </a:cubicBezTo>
                <a:cubicBezTo>
                  <a:pt x="3802350" y="11561343"/>
                  <a:pt x="3774977" y="11545048"/>
                  <a:pt x="3744686" y="11540721"/>
                </a:cubicBezTo>
                <a:cubicBezTo>
                  <a:pt x="3559992" y="11514336"/>
                  <a:pt x="3567385" y="11520432"/>
                  <a:pt x="3425371" y="11540721"/>
                </a:cubicBezTo>
                <a:cubicBezTo>
                  <a:pt x="3410857" y="11545559"/>
                  <a:pt x="3395890" y="11549208"/>
                  <a:pt x="3381828" y="11555235"/>
                </a:cubicBezTo>
                <a:cubicBezTo>
                  <a:pt x="3326016" y="11579155"/>
                  <a:pt x="3313097" y="11596411"/>
                  <a:pt x="3251200" y="11613292"/>
                </a:cubicBezTo>
                <a:cubicBezTo>
                  <a:pt x="3222808" y="11621035"/>
                  <a:pt x="3193486" y="11625970"/>
                  <a:pt x="3164114" y="11627806"/>
                </a:cubicBezTo>
                <a:cubicBezTo>
                  <a:pt x="2801140" y="11650492"/>
                  <a:pt x="2895116" y="11655868"/>
                  <a:pt x="2670628" y="11627806"/>
                </a:cubicBezTo>
                <a:lnTo>
                  <a:pt x="2583543" y="11598778"/>
                </a:lnTo>
                <a:cubicBezTo>
                  <a:pt x="2534109" y="11582300"/>
                  <a:pt x="2487834" y="11557199"/>
                  <a:pt x="2438400" y="11540721"/>
                </a:cubicBezTo>
                <a:cubicBezTo>
                  <a:pt x="2414996" y="11532920"/>
                  <a:pt x="2390019" y="11531044"/>
                  <a:pt x="2365828" y="11526206"/>
                </a:cubicBezTo>
                <a:cubicBezTo>
                  <a:pt x="2292179" y="11511476"/>
                  <a:pt x="2220685" y="11487501"/>
                  <a:pt x="2148114" y="11468149"/>
                </a:cubicBezTo>
                <a:lnTo>
                  <a:pt x="2104571" y="11424606"/>
                </a:lnTo>
                <a:cubicBezTo>
                  <a:pt x="2015915" y="11424606"/>
                  <a:pt x="2064873" y="11430726"/>
                  <a:pt x="1959428" y="11395578"/>
                </a:cubicBezTo>
                <a:cubicBezTo>
                  <a:pt x="1944914" y="11385902"/>
                  <a:pt x="1931032" y="11375204"/>
                  <a:pt x="1915886" y="11366549"/>
                </a:cubicBezTo>
                <a:cubicBezTo>
                  <a:pt x="1869177" y="11339858"/>
                  <a:pt x="1823600" y="11321706"/>
                  <a:pt x="1770743" y="11308492"/>
                </a:cubicBezTo>
                <a:cubicBezTo>
                  <a:pt x="1675777" y="11284750"/>
                  <a:pt x="1507575" y="11283620"/>
                  <a:pt x="1436914" y="11279464"/>
                </a:cubicBezTo>
                <a:cubicBezTo>
                  <a:pt x="1417562" y="11284302"/>
                  <a:pt x="1398037" y="11288498"/>
                  <a:pt x="1378857" y="11293978"/>
                </a:cubicBezTo>
                <a:cubicBezTo>
                  <a:pt x="1364146" y="11298181"/>
                  <a:pt x="1350157" y="11304781"/>
                  <a:pt x="1335314" y="11308492"/>
                </a:cubicBezTo>
                <a:cubicBezTo>
                  <a:pt x="1311381" y="11314475"/>
                  <a:pt x="1286933" y="11318168"/>
                  <a:pt x="1262743" y="11323006"/>
                </a:cubicBezTo>
                <a:cubicBezTo>
                  <a:pt x="1247741" y="11326006"/>
                  <a:pt x="1233714" y="11332683"/>
                  <a:pt x="1219200" y="11337521"/>
                </a:cubicBezTo>
                <a:cubicBezTo>
                  <a:pt x="1190171" y="11347197"/>
                  <a:pt x="1161635" y="11358498"/>
                  <a:pt x="1132114" y="11366549"/>
                </a:cubicBezTo>
                <a:cubicBezTo>
                  <a:pt x="1108314" y="11373040"/>
                  <a:pt x="1083733" y="11376226"/>
                  <a:pt x="1059543" y="11381064"/>
                </a:cubicBezTo>
                <a:cubicBezTo>
                  <a:pt x="1024050" y="11398810"/>
                  <a:pt x="988718" y="11413475"/>
                  <a:pt x="957943" y="11439121"/>
                </a:cubicBezTo>
                <a:cubicBezTo>
                  <a:pt x="942174" y="11452262"/>
                  <a:pt x="934381" y="11477963"/>
                  <a:pt x="914400" y="11482664"/>
                </a:cubicBezTo>
                <a:cubicBezTo>
                  <a:pt x="848299" y="11498217"/>
                  <a:pt x="778933" y="11492340"/>
                  <a:pt x="711200" y="11497178"/>
                </a:cubicBezTo>
                <a:cubicBezTo>
                  <a:pt x="711200" y="11497178"/>
                  <a:pt x="615015" y="11520086"/>
                  <a:pt x="566057" y="11526206"/>
                </a:cubicBezTo>
                <a:cubicBezTo>
                  <a:pt x="498675" y="11534629"/>
                  <a:pt x="430298" y="11548655"/>
                  <a:pt x="362857" y="11540721"/>
                </a:cubicBezTo>
                <a:cubicBezTo>
                  <a:pt x="342471" y="11538323"/>
                  <a:pt x="336393" y="11508564"/>
                  <a:pt x="319314" y="11497178"/>
                </a:cubicBezTo>
                <a:cubicBezTo>
                  <a:pt x="306584" y="11488691"/>
                  <a:pt x="290285" y="11487502"/>
                  <a:pt x="275771" y="11482664"/>
                </a:cubicBezTo>
                <a:cubicBezTo>
                  <a:pt x="203705" y="11374562"/>
                  <a:pt x="296324" y="11507326"/>
                  <a:pt x="203200" y="11395578"/>
                </a:cubicBezTo>
                <a:cubicBezTo>
                  <a:pt x="192033" y="11382177"/>
                  <a:pt x="185338" y="11365436"/>
                  <a:pt x="174171" y="11352035"/>
                </a:cubicBezTo>
                <a:cubicBezTo>
                  <a:pt x="155534" y="11329670"/>
                  <a:pt x="110366" y="11297091"/>
                  <a:pt x="101600" y="11264949"/>
                </a:cubicBezTo>
                <a:cubicBezTo>
                  <a:pt x="91337" y="11227318"/>
                  <a:pt x="91924" y="11187540"/>
                  <a:pt x="87086" y="11148835"/>
                </a:cubicBezTo>
                <a:cubicBezTo>
                  <a:pt x="87086" y="11148835"/>
                  <a:pt x="103687" y="11089711"/>
                  <a:pt x="116114" y="11061749"/>
                </a:cubicBezTo>
                <a:cubicBezTo>
                  <a:pt x="123199" y="11045808"/>
                  <a:pt x="135467" y="11032720"/>
                  <a:pt x="145143" y="11018206"/>
                </a:cubicBezTo>
                <a:cubicBezTo>
                  <a:pt x="149981" y="10974663"/>
                  <a:pt x="159657" y="10931389"/>
                  <a:pt x="159657" y="10887578"/>
                </a:cubicBezTo>
                <a:cubicBezTo>
                  <a:pt x="159657" y="10872279"/>
                  <a:pt x="146594" y="10859265"/>
                  <a:pt x="145143" y="10844035"/>
                </a:cubicBezTo>
                <a:cubicBezTo>
                  <a:pt x="136874" y="10757208"/>
                  <a:pt x="135466" y="10669864"/>
                  <a:pt x="130628" y="10582778"/>
                </a:cubicBezTo>
                <a:cubicBezTo>
                  <a:pt x="135466" y="10466664"/>
                  <a:pt x="136558" y="10350333"/>
                  <a:pt x="145143" y="10234435"/>
                </a:cubicBezTo>
                <a:cubicBezTo>
                  <a:pt x="146273" y="10219177"/>
                  <a:pt x="155454" y="10205603"/>
                  <a:pt x="159657" y="10190892"/>
                </a:cubicBezTo>
                <a:cubicBezTo>
                  <a:pt x="165137" y="10171712"/>
                  <a:pt x="168691" y="10152015"/>
                  <a:pt x="174171" y="10132835"/>
                </a:cubicBezTo>
                <a:cubicBezTo>
                  <a:pt x="178374" y="10118124"/>
                  <a:pt x="186788" y="10104473"/>
                  <a:pt x="188686" y="10089292"/>
                </a:cubicBezTo>
                <a:cubicBezTo>
                  <a:pt x="196510" y="10026698"/>
                  <a:pt x="198362" y="9963501"/>
                  <a:pt x="203200" y="9900606"/>
                </a:cubicBezTo>
                <a:cubicBezTo>
                  <a:pt x="179647" y="9829948"/>
                  <a:pt x="200061" y="9875891"/>
                  <a:pt x="145143" y="9799006"/>
                </a:cubicBezTo>
                <a:cubicBezTo>
                  <a:pt x="135004" y="9784811"/>
                  <a:pt x="117249" y="9772871"/>
                  <a:pt x="116114" y="9755464"/>
                </a:cubicBezTo>
                <a:cubicBezTo>
                  <a:pt x="85850" y="9291418"/>
                  <a:pt x="111573" y="8343472"/>
                  <a:pt x="116114" y="7984721"/>
                </a:cubicBezTo>
                <a:cubicBezTo>
                  <a:pt x="125790" y="7982302"/>
                  <a:pt x="126038" y="7986251"/>
                  <a:pt x="174171" y="7970206"/>
                </a:cubicBezTo>
                <a:cubicBezTo>
                  <a:pt x="179009" y="7955692"/>
                  <a:pt x="184975" y="7941506"/>
                  <a:pt x="188686" y="7926664"/>
                </a:cubicBezTo>
                <a:cubicBezTo>
                  <a:pt x="225117" y="7780942"/>
                  <a:pt x="211154" y="7655245"/>
                  <a:pt x="217714" y="7491235"/>
                </a:cubicBezTo>
                <a:cubicBezTo>
                  <a:pt x="199921" y="7384472"/>
                  <a:pt x="210337" y="7432699"/>
                  <a:pt x="188686" y="7346092"/>
                </a:cubicBezTo>
                <a:cubicBezTo>
                  <a:pt x="180224" y="7312245"/>
                  <a:pt x="146231" y="7290211"/>
                  <a:pt x="130628" y="7259006"/>
                </a:cubicBezTo>
                <a:cubicBezTo>
                  <a:pt x="121707" y="7241164"/>
                  <a:pt x="120952" y="7220301"/>
                  <a:pt x="116114" y="7200949"/>
                </a:cubicBezTo>
                <a:cubicBezTo>
                  <a:pt x="190883" y="6957951"/>
                  <a:pt x="202544" y="6944286"/>
                  <a:pt x="246743" y="6634892"/>
                </a:cubicBezTo>
                <a:cubicBezTo>
                  <a:pt x="267372" y="6490491"/>
                  <a:pt x="275772" y="6344607"/>
                  <a:pt x="290286" y="6199464"/>
                </a:cubicBezTo>
                <a:lnTo>
                  <a:pt x="290286" y="5952721"/>
                </a:lnTo>
                <a:cubicBezTo>
                  <a:pt x="290286" y="5903382"/>
                  <a:pt x="270350" y="5856072"/>
                  <a:pt x="261257" y="5807578"/>
                </a:cubicBezTo>
                <a:cubicBezTo>
                  <a:pt x="255834" y="5778653"/>
                  <a:pt x="252515" y="5749350"/>
                  <a:pt x="246743" y="5720492"/>
                </a:cubicBezTo>
                <a:cubicBezTo>
                  <a:pt x="242831" y="5700931"/>
                  <a:pt x="233885" y="5682314"/>
                  <a:pt x="232228" y="5662435"/>
                </a:cubicBezTo>
                <a:cubicBezTo>
                  <a:pt x="224182" y="5565887"/>
                  <a:pt x="222552" y="5468911"/>
                  <a:pt x="217714" y="5372149"/>
                </a:cubicBezTo>
                <a:cubicBezTo>
                  <a:pt x="252514" y="5267748"/>
                  <a:pt x="210293" y="5398124"/>
                  <a:pt x="246743" y="5270549"/>
                </a:cubicBezTo>
                <a:cubicBezTo>
                  <a:pt x="250946" y="5255838"/>
                  <a:pt x="257231" y="5241766"/>
                  <a:pt x="261257" y="5227006"/>
                </a:cubicBezTo>
                <a:cubicBezTo>
                  <a:pt x="273284" y="5182908"/>
                  <a:pt x="301534" y="5076063"/>
                  <a:pt x="304800" y="5023806"/>
                </a:cubicBezTo>
                <a:cubicBezTo>
                  <a:pt x="312652" y="4898168"/>
                  <a:pt x="314476" y="4772225"/>
                  <a:pt x="319314" y="4646435"/>
                </a:cubicBezTo>
                <a:cubicBezTo>
                  <a:pt x="314476" y="4627083"/>
                  <a:pt x="310532" y="4607485"/>
                  <a:pt x="304800" y="4588378"/>
                </a:cubicBezTo>
                <a:cubicBezTo>
                  <a:pt x="282778" y="4514973"/>
                  <a:pt x="260193" y="4451257"/>
                  <a:pt x="217714" y="4385178"/>
                </a:cubicBezTo>
                <a:cubicBezTo>
                  <a:pt x="175818" y="4320006"/>
                  <a:pt x="37006" y="4189955"/>
                  <a:pt x="0" y="415294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9BBAB18-4C99-451E-8543-466748CE957C}"/>
              </a:ext>
            </a:extLst>
          </p:cNvPr>
          <p:cNvSpPr txBox="1"/>
          <p:nvPr/>
        </p:nvSpPr>
        <p:spPr>
          <a:xfrm>
            <a:off x="586355" y="469498"/>
            <a:ext cx="83192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dist="50800" dir="2700000" sx="101000" sy="101000" algn="tl" rotWithShape="0">
                    <a:schemeClr val="bg1">
                      <a:lumMod val="50000"/>
                    </a:schemeClr>
                  </a:outerShdw>
                </a:effectLst>
                <a:latin typeface="Better Together" panose="02000506000000020004" pitchFamily="2" charset="0"/>
              </a:rPr>
              <a:t>Wie kann man das Problem</a:t>
            </a:r>
          </a:p>
          <a:p>
            <a:pPr algn="ctr"/>
            <a:r>
              <a:rPr lang="de-DE" sz="48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dist="50800" dir="2700000" sx="101000" sy="101000" algn="tl" rotWithShape="0">
                    <a:schemeClr val="bg1">
                      <a:lumMod val="50000"/>
                    </a:schemeClr>
                  </a:outerShdw>
                </a:effectLst>
                <a:latin typeface="Better Together" panose="02000506000000020004" pitchFamily="2" charset="0"/>
              </a:rPr>
              <a:t>lösen ?</a:t>
            </a:r>
            <a:endParaRPr lang="id-ID" sz="4800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dist="50800" dir="2700000" sx="101000" sy="101000" algn="tl" rotWithShape="0">
                  <a:schemeClr val="bg1">
                    <a:lumMod val="50000"/>
                  </a:schemeClr>
                </a:outerShdw>
              </a:effectLst>
              <a:latin typeface="Better Together" panose="02000506000000020004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A8AA0D-5CC4-4EE0-8103-A274E1711CEE}"/>
              </a:ext>
            </a:extLst>
          </p:cNvPr>
          <p:cNvSpPr txBox="1"/>
          <p:nvPr/>
        </p:nvSpPr>
        <p:spPr>
          <a:xfrm>
            <a:off x="1552988" y="2188224"/>
            <a:ext cx="816731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Tentang Nanti Demo" panose="02000503000000000000" pitchFamily="50" charset="0"/>
              </a:rPr>
              <a:t>Meine Idee wäre, dass jeder Lebensmittelladen/Restaurant/Café eine Box für wenig Geld anbietet , die jeder Mitbürger erwerben kann. Diese Box enthält Lebensmittel, die im Laden/Restaurant/Café übrig geblieben sind und normalerweise danach einfach im Müll landen oder es sind Lebensmittel, die nur noch ein paar Tage haltbar sind.</a:t>
            </a:r>
          </a:p>
          <a:p>
            <a:r>
              <a:rPr lang="de-DE" sz="2400" dirty="0">
                <a:solidFill>
                  <a:schemeClr val="bg1"/>
                </a:solidFill>
                <a:latin typeface="Tentang Nanti Demo" panose="02000503000000000000" pitchFamily="50" charset="0"/>
              </a:rPr>
              <a:t>Ich weiß , dass es bei Netto Scottie so eine Box gibt. Diese Boxen sind fast immer ausverkauft und sehr im Hype. Deshalb möchte ich versuchen, dieses System einheitlich zu machen . So eine Box kann man auf der Internet-Webseite des jeweiligen Laden oder Vorort erwerben. 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FBBA480-2A9A-4770-9E3D-8B38732286A3}"/>
              </a:ext>
            </a:extLst>
          </p:cNvPr>
          <p:cNvSpPr/>
          <p:nvPr/>
        </p:nvSpPr>
        <p:spPr>
          <a:xfrm>
            <a:off x="9656235" y="846416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423F241-DF51-4062-834F-833700D5C4A9}"/>
              </a:ext>
            </a:extLst>
          </p:cNvPr>
          <p:cNvSpPr/>
          <p:nvPr/>
        </p:nvSpPr>
        <p:spPr>
          <a:xfrm>
            <a:off x="9760520" y="1139280"/>
            <a:ext cx="180867" cy="180867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338DEFC-835A-453D-B295-D821394A5495}"/>
              </a:ext>
            </a:extLst>
          </p:cNvPr>
          <p:cNvSpPr/>
          <p:nvPr/>
        </p:nvSpPr>
        <p:spPr>
          <a:xfrm>
            <a:off x="10047592" y="896104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813A44F-C706-494E-9261-0B700D796B77}"/>
              </a:ext>
            </a:extLst>
          </p:cNvPr>
          <p:cNvSpPr/>
          <p:nvPr/>
        </p:nvSpPr>
        <p:spPr>
          <a:xfrm>
            <a:off x="9459900" y="1210465"/>
            <a:ext cx="69523" cy="69523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36060EE-1C50-46BF-BAA6-0AF1DECAF087}"/>
              </a:ext>
            </a:extLst>
          </p:cNvPr>
          <p:cNvSpPr/>
          <p:nvPr/>
        </p:nvSpPr>
        <p:spPr>
          <a:xfrm>
            <a:off x="9462010" y="1531451"/>
            <a:ext cx="266769" cy="266769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42D6AAD-AB96-4D97-9134-7E00E946808A}"/>
              </a:ext>
            </a:extLst>
          </p:cNvPr>
          <p:cNvSpPr/>
          <p:nvPr/>
        </p:nvSpPr>
        <p:spPr>
          <a:xfrm>
            <a:off x="10038228" y="1585506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C8E89C2-56A1-4819-9B0D-92953865D08B}"/>
              </a:ext>
            </a:extLst>
          </p:cNvPr>
          <p:cNvSpPr/>
          <p:nvPr/>
        </p:nvSpPr>
        <p:spPr>
          <a:xfrm>
            <a:off x="9876502" y="1912088"/>
            <a:ext cx="69523" cy="69523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77AD485-D5A7-4B0D-8010-00DB0D699087}"/>
              </a:ext>
            </a:extLst>
          </p:cNvPr>
          <p:cNvSpPr/>
          <p:nvPr/>
        </p:nvSpPr>
        <p:spPr>
          <a:xfrm>
            <a:off x="9012448" y="1108172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F1D0E7F-1ECD-49C7-95D1-B133FC4822F3}"/>
              </a:ext>
            </a:extLst>
          </p:cNvPr>
          <p:cNvSpPr/>
          <p:nvPr/>
        </p:nvSpPr>
        <p:spPr>
          <a:xfrm>
            <a:off x="10223768" y="1269338"/>
            <a:ext cx="69523" cy="69523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F51EEBA-6DFB-4915-9424-068460486B2C}"/>
              </a:ext>
            </a:extLst>
          </p:cNvPr>
          <p:cNvSpPr/>
          <p:nvPr/>
        </p:nvSpPr>
        <p:spPr>
          <a:xfrm>
            <a:off x="10460181" y="1588874"/>
            <a:ext cx="46081" cy="46081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D665545-5A06-4BAF-8BFC-0FC3E216CC38}"/>
              </a:ext>
            </a:extLst>
          </p:cNvPr>
          <p:cNvSpPr/>
          <p:nvPr/>
        </p:nvSpPr>
        <p:spPr>
          <a:xfrm>
            <a:off x="9298890" y="1928112"/>
            <a:ext cx="46081" cy="46081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2B1A2BC-8854-4377-9C1E-4D99707F3FB2}"/>
              </a:ext>
            </a:extLst>
          </p:cNvPr>
          <p:cNvSpPr/>
          <p:nvPr/>
        </p:nvSpPr>
        <p:spPr>
          <a:xfrm>
            <a:off x="10384736" y="1936376"/>
            <a:ext cx="46081" cy="46081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25308C5-4645-4BA9-B49C-1B48C0DD0ED6}"/>
              </a:ext>
            </a:extLst>
          </p:cNvPr>
          <p:cNvSpPr/>
          <p:nvPr/>
        </p:nvSpPr>
        <p:spPr>
          <a:xfrm>
            <a:off x="8895647" y="1654495"/>
            <a:ext cx="180867" cy="180867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B4596BE-23F1-4735-84C3-80F2BB7DFC4F}"/>
              </a:ext>
            </a:extLst>
          </p:cNvPr>
          <p:cNvSpPr/>
          <p:nvPr/>
        </p:nvSpPr>
        <p:spPr>
          <a:xfrm>
            <a:off x="11005988" y="541209"/>
            <a:ext cx="69523" cy="69523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4ED7FF6-0C2B-4BE4-9EA7-EA4D37961DED}"/>
              </a:ext>
            </a:extLst>
          </p:cNvPr>
          <p:cNvSpPr/>
          <p:nvPr/>
        </p:nvSpPr>
        <p:spPr>
          <a:xfrm>
            <a:off x="11242401" y="860745"/>
            <a:ext cx="46081" cy="46081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0733C4FB-303D-4C4B-AFAB-9652F720AF4C}"/>
              </a:ext>
            </a:extLst>
          </p:cNvPr>
          <p:cNvSpPr/>
          <p:nvPr/>
        </p:nvSpPr>
        <p:spPr>
          <a:xfrm>
            <a:off x="11166956" y="1208247"/>
            <a:ext cx="46081" cy="46081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D45A308-10BD-422B-8319-A36E15275D86}"/>
              </a:ext>
            </a:extLst>
          </p:cNvPr>
          <p:cNvSpPr/>
          <p:nvPr/>
        </p:nvSpPr>
        <p:spPr>
          <a:xfrm>
            <a:off x="11596555" y="540536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CB26F9C-CF71-4444-A7F9-37FC3C732974}"/>
              </a:ext>
            </a:extLst>
          </p:cNvPr>
          <p:cNvSpPr/>
          <p:nvPr/>
        </p:nvSpPr>
        <p:spPr>
          <a:xfrm>
            <a:off x="10473548" y="917692"/>
            <a:ext cx="180867" cy="180867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8FF0D882-A72B-4B84-A84E-B59B0DE913FD}"/>
              </a:ext>
            </a:extLst>
          </p:cNvPr>
          <p:cNvSpPr/>
          <p:nvPr/>
        </p:nvSpPr>
        <p:spPr>
          <a:xfrm>
            <a:off x="10658805" y="651562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463D193-38B6-40BB-9A7B-0CDEE34DEBFF}"/>
              </a:ext>
            </a:extLst>
          </p:cNvPr>
          <p:cNvSpPr/>
          <p:nvPr/>
        </p:nvSpPr>
        <p:spPr>
          <a:xfrm>
            <a:off x="10339633" y="614706"/>
            <a:ext cx="69523" cy="69523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763ADF0-A731-43EE-AA83-0F538E4155D3}"/>
              </a:ext>
            </a:extLst>
          </p:cNvPr>
          <p:cNvSpPr/>
          <p:nvPr/>
        </p:nvSpPr>
        <p:spPr>
          <a:xfrm>
            <a:off x="11569246" y="933955"/>
            <a:ext cx="266769" cy="266769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18FAD01-1539-405D-B6F2-6577DCD64975}"/>
              </a:ext>
            </a:extLst>
          </p:cNvPr>
          <p:cNvSpPr/>
          <p:nvPr/>
        </p:nvSpPr>
        <p:spPr>
          <a:xfrm>
            <a:off x="10917961" y="989747"/>
            <a:ext cx="128132" cy="128132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0AAB3F7E-BD8D-4E23-A1E9-0D3AF4317038}"/>
              </a:ext>
            </a:extLst>
          </p:cNvPr>
          <p:cNvSpPr/>
          <p:nvPr/>
        </p:nvSpPr>
        <p:spPr>
          <a:xfrm>
            <a:off x="10756235" y="1316329"/>
            <a:ext cx="69523" cy="69523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E2D4845-CBC5-41A6-B05F-3D1DA266BF10}"/>
              </a:ext>
            </a:extLst>
          </p:cNvPr>
          <p:cNvSpPr/>
          <p:nvPr/>
        </p:nvSpPr>
        <p:spPr>
          <a:xfrm>
            <a:off x="1106929" y="5183469"/>
            <a:ext cx="128132" cy="128132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209C17D2-59BD-4141-AA1A-7215E4B64291}"/>
              </a:ext>
            </a:extLst>
          </p:cNvPr>
          <p:cNvSpPr/>
          <p:nvPr/>
        </p:nvSpPr>
        <p:spPr>
          <a:xfrm>
            <a:off x="1211214" y="5476333"/>
            <a:ext cx="180867" cy="180867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0D2A4A39-CBEF-4F71-8CD4-12D35FC9C2C6}"/>
              </a:ext>
            </a:extLst>
          </p:cNvPr>
          <p:cNvSpPr/>
          <p:nvPr/>
        </p:nvSpPr>
        <p:spPr>
          <a:xfrm>
            <a:off x="1498286" y="5233157"/>
            <a:ext cx="128132" cy="128132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53F6CC8-C090-47C4-9486-44EED2B83F7A}"/>
              </a:ext>
            </a:extLst>
          </p:cNvPr>
          <p:cNvSpPr/>
          <p:nvPr/>
        </p:nvSpPr>
        <p:spPr>
          <a:xfrm>
            <a:off x="910594" y="5547518"/>
            <a:ext cx="69523" cy="69523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9DC6B949-A7AA-4CD9-874F-DEF37C65CEC4}"/>
              </a:ext>
            </a:extLst>
          </p:cNvPr>
          <p:cNvSpPr/>
          <p:nvPr/>
        </p:nvSpPr>
        <p:spPr>
          <a:xfrm>
            <a:off x="912704" y="5868504"/>
            <a:ext cx="266769" cy="266769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774BD9FA-3738-4760-B527-5C62211B2C5D}"/>
              </a:ext>
            </a:extLst>
          </p:cNvPr>
          <p:cNvSpPr/>
          <p:nvPr/>
        </p:nvSpPr>
        <p:spPr>
          <a:xfrm>
            <a:off x="1488922" y="5922559"/>
            <a:ext cx="128132" cy="128132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1529BEF-4687-45CB-BF96-3E679468B80A}"/>
              </a:ext>
            </a:extLst>
          </p:cNvPr>
          <p:cNvSpPr/>
          <p:nvPr/>
        </p:nvSpPr>
        <p:spPr>
          <a:xfrm>
            <a:off x="1327196" y="6249141"/>
            <a:ext cx="69523" cy="69523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66E2E293-3C11-4489-A68A-489B3345BCF7}"/>
              </a:ext>
            </a:extLst>
          </p:cNvPr>
          <p:cNvSpPr/>
          <p:nvPr/>
        </p:nvSpPr>
        <p:spPr>
          <a:xfrm>
            <a:off x="463142" y="5445225"/>
            <a:ext cx="128132" cy="128132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24AEFA8A-4788-4303-97C0-29FF29CDD961}"/>
              </a:ext>
            </a:extLst>
          </p:cNvPr>
          <p:cNvSpPr/>
          <p:nvPr/>
        </p:nvSpPr>
        <p:spPr>
          <a:xfrm>
            <a:off x="1674462" y="5606391"/>
            <a:ext cx="69523" cy="69523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DE901CA6-E818-4F83-BB4D-83B81C549E48}"/>
              </a:ext>
            </a:extLst>
          </p:cNvPr>
          <p:cNvSpPr/>
          <p:nvPr/>
        </p:nvSpPr>
        <p:spPr>
          <a:xfrm>
            <a:off x="1910875" y="5925927"/>
            <a:ext cx="46081" cy="46081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1E7952B-EDE8-4795-ABEB-A582BC75ACE1}"/>
              </a:ext>
            </a:extLst>
          </p:cNvPr>
          <p:cNvSpPr/>
          <p:nvPr/>
        </p:nvSpPr>
        <p:spPr>
          <a:xfrm>
            <a:off x="749584" y="6265165"/>
            <a:ext cx="46081" cy="46081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7235368F-B9AE-4E5A-AAA1-CA39D1E0F79F}"/>
              </a:ext>
            </a:extLst>
          </p:cNvPr>
          <p:cNvSpPr/>
          <p:nvPr/>
        </p:nvSpPr>
        <p:spPr>
          <a:xfrm>
            <a:off x="1835430" y="6273429"/>
            <a:ext cx="46081" cy="46081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DDE5862A-B550-4936-9EA4-746BA9AB2F8F}"/>
              </a:ext>
            </a:extLst>
          </p:cNvPr>
          <p:cNvSpPr/>
          <p:nvPr/>
        </p:nvSpPr>
        <p:spPr>
          <a:xfrm>
            <a:off x="405488" y="5845648"/>
            <a:ext cx="180867" cy="180867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318446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2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22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1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8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1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8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8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2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2" dur="1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0" dur="17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2" dur="16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1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1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2" dur="9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4" dur="14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1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8" dur="17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8" dur="1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0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2" dur="17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2" dur="16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4" dur="12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18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8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2" dur="11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4" dur="1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6" dur="12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0" dur="14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2" dur="12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3EFA66A-0D51-470C-A8E9-8E5D153C0D2D}"/>
              </a:ext>
            </a:extLst>
          </p:cNvPr>
          <p:cNvSpPr txBox="1"/>
          <p:nvPr/>
        </p:nvSpPr>
        <p:spPr>
          <a:xfrm>
            <a:off x="4455983" y="2180492"/>
            <a:ext cx="704618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de-DE" sz="2400" dirty="0">
                <a:solidFill>
                  <a:schemeClr val="bg1"/>
                </a:solidFill>
                <a:latin typeface="Tentang Nanti Demo" panose="02000503000000000000" pitchFamily="50" charset="0"/>
              </a:rPr>
              <a:t>Man würde Lebensmittel vor der Tonne bewahren und sie nochmal verwenden.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de-DE" sz="2400" dirty="0">
                <a:solidFill>
                  <a:schemeClr val="bg1"/>
                </a:solidFill>
                <a:latin typeface="Tentang Nanti Demo" panose="02000503000000000000" pitchFamily="50" charset="0"/>
              </a:rPr>
              <a:t>Es würde allgemein weniger weggeschmissen werden.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de-DE" sz="2400" dirty="0">
                <a:solidFill>
                  <a:schemeClr val="bg1"/>
                </a:solidFill>
                <a:latin typeface="Tentang Nanti Demo" panose="02000503000000000000" pitchFamily="50" charset="0"/>
              </a:rPr>
              <a:t>Menschen, die am Existenzminimum oder sogar auf der Straße leben hätten mehr Möglichkeiten sich Lebensmittel zu leisten und hätten auch immer frisches Obst und Gemüse</a:t>
            </a:r>
          </a:p>
          <a:p>
            <a:pPr algn="just"/>
            <a:r>
              <a:rPr lang="de-DE" sz="2400" dirty="0">
                <a:solidFill>
                  <a:schemeClr val="bg1"/>
                </a:solidFill>
                <a:latin typeface="Tentang Nanti Demo" panose="02000503000000000000" pitchFamily="50" charset="0"/>
              </a:rPr>
              <a:t>       diese Menschen werden mehr unterstützt</a:t>
            </a:r>
          </a:p>
          <a:p>
            <a:pPr algn="just"/>
            <a:r>
              <a:rPr lang="de-DE" sz="2400" dirty="0">
                <a:solidFill>
                  <a:schemeClr val="bg1"/>
                </a:solidFill>
                <a:latin typeface="Tentang Nanti Demo" panose="02000503000000000000" pitchFamily="50" charset="0"/>
              </a:rPr>
              <a:t>4.    positiver Einfluss auf die Umwelt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0CF30D-EDCE-46B9-A491-7BA71FF25BC8}"/>
              </a:ext>
            </a:extLst>
          </p:cNvPr>
          <p:cNvSpPr txBox="1"/>
          <p:nvPr/>
        </p:nvSpPr>
        <p:spPr>
          <a:xfrm>
            <a:off x="2329668" y="172218"/>
            <a:ext cx="87326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6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dist="50800" dir="2700000" sx="101000" sy="101000" algn="tl" rotWithShape="0">
                    <a:schemeClr val="bg1">
                      <a:lumMod val="50000"/>
                    </a:schemeClr>
                  </a:outerShdw>
                </a:effectLst>
                <a:latin typeface="Better Together" panose="02000506000000020004" pitchFamily="2" charset="0"/>
              </a:rPr>
              <a:t>Was würde diese </a:t>
            </a:r>
            <a:r>
              <a:rPr lang="de-DE" sz="6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dist="50800" dir="2700000" sx="101000" sy="101000" algn="tl" rotWithShape="0">
                    <a:schemeClr val="bg1">
                      <a:lumMod val="50000"/>
                    </a:schemeClr>
                  </a:outerShdw>
                </a:effectLst>
                <a:latin typeface="Better Together" panose="02000506000000020004" pitchFamily="2" charset="0"/>
              </a:rPr>
              <a:t>Box verändern  </a:t>
            </a:r>
            <a:endParaRPr lang="id-ID" sz="9600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dist="50800" dir="2700000" sx="101000" sy="101000" algn="tl" rotWithShape="0">
                  <a:schemeClr val="bg1">
                    <a:lumMod val="50000"/>
                  </a:schemeClr>
                </a:outerShdw>
              </a:effectLst>
              <a:latin typeface="Better Together" panose="02000506000000020004" pitchFamily="2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C211FB9-DDFD-43B4-BFA6-CAAE65A7FC81}"/>
              </a:ext>
            </a:extLst>
          </p:cNvPr>
          <p:cNvSpPr/>
          <p:nvPr/>
        </p:nvSpPr>
        <p:spPr>
          <a:xfrm>
            <a:off x="675543" y="799253"/>
            <a:ext cx="128132" cy="128132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77ED99A-4478-4847-A0CB-7573187C0DCA}"/>
              </a:ext>
            </a:extLst>
          </p:cNvPr>
          <p:cNvSpPr/>
          <p:nvPr/>
        </p:nvSpPr>
        <p:spPr>
          <a:xfrm>
            <a:off x="1513666" y="551215"/>
            <a:ext cx="180867" cy="180867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8F6E351-69E4-41C9-9B3A-13B8B4779DD2}"/>
              </a:ext>
            </a:extLst>
          </p:cNvPr>
          <p:cNvSpPr/>
          <p:nvPr/>
        </p:nvSpPr>
        <p:spPr>
          <a:xfrm flipH="1" flipV="1">
            <a:off x="715447" y="1101875"/>
            <a:ext cx="306969" cy="264344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74BD2DE-7F95-489E-9D54-271208952529}"/>
              </a:ext>
            </a:extLst>
          </p:cNvPr>
          <p:cNvSpPr/>
          <p:nvPr/>
        </p:nvSpPr>
        <p:spPr>
          <a:xfrm>
            <a:off x="1899915" y="1169206"/>
            <a:ext cx="69523" cy="69523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6A1A038-C7A7-4DD4-91BA-12FE73D45430}"/>
              </a:ext>
            </a:extLst>
          </p:cNvPr>
          <p:cNvSpPr/>
          <p:nvPr/>
        </p:nvSpPr>
        <p:spPr>
          <a:xfrm>
            <a:off x="1019396" y="592880"/>
            <a:ext cx="266769" cy="266769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700FD20-1E15-42E8-92AB-5301FC5A73DA}"/>
              </a:ext>
            </a:extLst>
          </p:cNvPr>
          <p:cNvSpPr/>
          <p:nvPr/>
        </p:nvSpPr>
        <p:spPr>
          <a:xfrm>
            <a:off x="1264630" y="1407506"/>
            <a:ext cx="128132" cy="128132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D675641-1D7E-4409-964A-DBFB9AA958AA}"/>
              </a:ext>
            </a:extLst>
          </p:cNvPr>
          <p:cNvSpPr/>
          <p:nvPr/>
        </p:nvSpPr>
        <p:spPr>
          <a:xfrm>
            <a:off x="1604099" y="1338359"/>
            <a:ext cx="253270" cy="266426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3E12085-8659-45A2-8F3F-D0001921D5F9}"/>
              </a:ext>
            </a:extLst>
          </p:cNvPr>
          <p:cNvSpPr/>
          <p:nvPr/>
        </p:nvSpPr>
        <p:spPr>
          <a:xfrm>
            <a:off x="1350547" y="1037809"/>
            <a:ext cx="128132" cy="128132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91493EC-A775-43A1-9E61-FDDE9A8F4D92}"/>
              </a:ext>
            </a:extLst>
          </p:cNvPr>
          <p:cNvSpPr/>
          <p:nvPr/>
        </p:nvSpPr>
        <p:spPr>
          <a:xfrm>
            <a:off x="2197553" y="941069"/>
            <a:ext cx="167769" cy="160806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DD021B0-31B6-4BD3-83B7-D75FEF1219AC}"/>
              </a:ext>
            </a:extLst>
          </p:cNvPr>
          <p:cNvSpPr/>
          <p:nvPr/>
        </p:nvSpPr>
        <p:spPr>
          <a:xfrm>
            <a:off x="2122481" y="1356392"/>
            <a:ext cx="46081" cy="46081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D39ED6F-3591-435B-A3D4-47173FFF4924}"/>
              </a:ext>
            </a:extLst>
          </p:cNvPr>
          <p:cNvSpPr/>
          <p:nvPr/>
        </p:nvSpPr>
        <p:spPr>
          <a:xfrm flipH="1">
            <a:off x="924455" y="1604785"/>
            <a:ext cx="266770" cy="318840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0B8DC1D-C412-41E3-B802-4891977609B7}"/>
              </a:ext>
            </a:extLst>
          </p:cNvPr>
          <p:cNvSpPr/>
          <p:nvPr/>
        </p:nvSpPr>
        <p:spPr>
          <a:xfrm>
            <a:off x="5512080" y="1490403"/>
            <a:ext cx="46081" cy="46081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442C2DA-DAFC-4D7D-B05A-2B47AEDE1FFC}"/>
              </a:ext>
            </a:extLst>
          </p:cNvPr>
          <p:cNvSpPr/>
          <p:nvPr/>
        </p:nvSpPr>
        <p:spPr>
          <a:xfrm>
            <a:off x="1702840" y="804157"/>
            <a:ext cx="180867" cy="180867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116CE36-9BFC-48DB-B41C-20EA4F836A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716" y="2843733"/>
            <a:ext cx="3695212" cy="284506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5" name="Verbinder: gewinkelt 4">
            <a:extLst>
              <a:ext uri="{FF2B5EF4-FFF2-40B4-BE49-F238E27FC236}">
                <a16:creationId xmlns:a16="http://schemas.microsoft.com/office/drawing/2014/main" id="{67926E55-D10D-4090-BDD4-B41761D43F3B}"/>
              </a:ext>
            </a:extLst>
          </p:cNvPr>
          <p:cNvCxnSpPr>
            <a:cxnSpLocks/>
          </p:cNvCxnSpPr>
          <p:nvPr/>
        </p:nvCxnSpPr>
        <p:spPr>
          <a:xfrm>
            <a:off x="4455983" y="5050305"/>
            <a:ext cx="414994" cy="281350"/>
          </a:xfrm>
          <a:prstGeom prst="bentConnector3">
            <a:avLst/>
          </a:prstGeom>
          <a:ln>
            <a:solidFill>
              <a:schemeClr val="bg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4C3A737E-1005-4ED7-9E11-170CB00562D6}"/>
              </a:ext>
            </a:extLst>
          </p:cNvPr>
          <p:cNvSpPr txBox="1"/>
          <p:nvPr/>
        </p:nvSpPr>
        <p:spPr>
          <a:xfrm>
            <a:off x="634218" y="5756125"/>
            <a:ext cx="3390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https://www.broes.de/Gemuesebox-mittel </a:t>
            </a:r>
          </a:p>
        </p:txBody>
      </p:sp>
    </p:spTree>
    <p:extLst>
      <p:ext uri="{BB962C8B-B14F-4D97-AF65-F5344CB8AC3E}">
        <p14:creationId xmlns:p14="http://schemas.microsoft.com/office/powerpoint/2010/main" val="2830366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7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6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8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2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1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1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5" grpId="0" animBg="1"/>
      <p:bldP spid="25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C70C91-6529-4CEB-96A5-971CA33AE5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" t="8426" r="5454" b="19886"/>
          <a:stretch/>
        </p:blipFill>
        <p:spPr>
          <a:xfrm>
            <a:off x="1411877" y="921944"/>
            <a:ext cx="9701458" cy="45671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6C7873-AC49-4F34-A0FA-1DC3243E0114}"/>
              </a:ext>
            </a:extLst>
          </p:cNvPr>
          <p:cNvSpPr txBox="1"/>
          <p:nvPr/>
        </p:nvSpPr>
        <p:spPr>
          <a:xfrm rot="21319286">
            <a:off x="3273605" y="2566650"/>
            <a:ext cx="60216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latin typeface="Tentang Nanti Demo" panose="02000503000000000000" pitchFamily="50" charset="0"/>
              </a:rPr>
              <a:t>Ich hoffe , dass Ihnen diese Idee gefällt</a:t>
            </a:r>
          </a:p>
          <a:p>
            <a:pPr algn="ctr"/>
            <a:endParaRPr lang="de-DE" sz="2800" dirty="0">
              <a:latin typeface="Tentang Nanti Demo" panose="02000503000000000000" pitchFamily="50" charset="0"/>
            </a:endParaRPr>
          </a:p>
          <a:p>
            <a:pPr algn="ctr"/>
            <a:r>
              <a:rPr lang="de-DE" sz="2800" dirty="0">
                <a:latin typeface="Tentang Nanti Demo" panose="02000503000000000000" pitchFamily="50" charset="0"/>
              </a:rPr>
              <a:t>Danke für Eure Aufmerksamkeit</a:t>
            </a:r>
          </a:p>
          <a:p>
            <a:pPr algn="ctr"/>
            <a:r>
              <a:rPr lang="de-DE" sz="2800" dirty="0">
                <a:latin typeface="Tentang Nanti Demo" panose="02000503000000000000" pitchFamily="50" charset="0"/>
              </a:rPr>
              <a:t>Idee = Leonie Rauer </a:t>
            </a:r>
            <a:endParaRPr lang="id-ID" sz="2800" dirty="0">
              <a:latin typeface="Tentang Nanti Demo" panose="02000503000000000000" pitchFamily="50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DEDAB4C-B9B5-496E-B3B4-4338DE8761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9929" y="-2148728"/>
            <a:ext cx="6858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5EBFB15-1D90-42B8-ABFD-EF91BB30E4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0150">
            <a:off x="7973591" y="2130650"/>
            <a:ext cx="3596276" cy="3596276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7BB115BF-31ED-42A5-AFBB-73191D9E5B38}"/>
              </a:ext>
            </a:extLst>
          </p:cNvPr>
          <p:cNvSpPr/>
          <p:nvPr/>
        </p:nvSpPr>
        <p:spPr>
          <a:xfrm>
            <a:off x="11588869" y="714964"/>
            <a:ext cx="128132" cy="128132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88844E2-16B0-4139-AAD3-F5837D5D380C}"/>
              </a:ext>
            </a:extLst>
          </p:cNvPr>
          <p:cNvSpPr/>
          <p:nvPr/>
        </p:nvSpPr>
        <p:spPr>
          <a:xfrm>
            <a:off x="11830023" y="400635"/>
            <a:ext cx="180867" cy="180867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3BECF18-5C52-4FB3-A71E-770F2D3F4734}"/>
              </a:ext>
            </a:extLst>
          </p:cNvPr>
          <p:cNvSpPr/>
          <p:nvPr/>
        </p:nvSpPr>
        <p:spPr>
          <a:xfrm>
            <a:off x="11049269" y="440496"/>
            <a:ext cx="128132" cy="128132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B859AF3-C424-4D96-9C2F-8112EADC4C0F}"/>
              </a:ext>
            </a:extLst>
          </p:cNvPr>
          <p:cNvSpPr/>
          <p:nvPr/>
        </p:nvSpPr>
        <p:spPr>
          <a:xfrm>
            <a:off x="11434188" y="405734"/>
            <a:ext cx="69523" cy="69523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7DB9D4D-39D2-46E8-9F98-B8E52EFAE0B2}"/>
              </a:ext>
            </a:extLst>
          </p:cNvPr>
          <p:cNvSpPr/>
          <p:nvPr/>
        </p:nvSpPr>
        <p:spPr>
          <a:xfrm>
            <a:off x="11019791" y="852421"/>
            <a:ext cx="266769" cy="266769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943EBFB-4686-4C43-AC74-199C71B0A4C8}"/>
              </a:ext>
            </a:extLst>
          </p:cNvPr>
          <p:cNvSpPr/>
          <p:nvPr/>
        </p:nvSpPr>
        <p:spPr>
          <a:xfrm>
            <a:off x="11920456" y="92284"/>
            <a:ext cx="128132" cy="128132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48CDFB0-6DDC-42BA-9CEF-2959B7D0CB8D}"/>
              </a:ext>
            </a:extLst>
          </p:cNvPr>
          <p:cNvSpPr/>
          <p:nvPr/>
        </p:nvSpPr>
        <p:spPr>
          <a:xfrm>
            <a:off x="11554107" y="1182584"/>
            <a:ext cx="69523" cy="69523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5A979C3-7D6A-4891-A953-F1EEBC87A8DF}"/>
              </a:ext>
            </a:extLst>
          </p:cNvPr>
          <p:cNvSpPr/>
          <p:nvPr/>
        </p:nvSpPr>
        <p:spPr>
          <a:xfrm>
            <a:off x="10773970" y="310849"/>
            <a:ext cx="128132" cy="128132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CD4F9F3-D1CB-4586-9D24-C91CD860B05F}"/>
              </a:ext>
            </a:extLst>
          </p:cNvPr>
          <p:cNvSpPr/>
          <p:nvPr/>
        </p:nvSpPr>
        <p:spPr>
          <a:xfrm>
            <a:off x="10867341" y="709507"/>
            <a:ext cx="69523" cy="69523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22972C6-A2F0-4644-ABDC-EE8D79414A3F}"/>
              </a:ext>
            </a:extLst>
          </p:cNvPr>
          <p:cNvSpPr/>
          <p:nvPr/>
        </p:nvSpPr>
        <p:spPr>
          <a:xfrm>
            <a:off x="11239826" y="663426"/>
            <a:ext cx="46081" cy="46081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EA6258D-B1F8-42C6-9BA2-2CA52DDDF034}"/>
              </a:ext>
            </a:extLst>
          </p:cNvPr>
          <p:cNvSpPr/>
          <p:nvPr/>
        </p:nvSpPr>
        <p:spPr>
          <a:xfrm>
            <a:off x="11984522" y="939724"/>
            <a:ext cx="46081" cy="46081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23CC781-4F0E-46C8-A891-B00AEF31C79E}"/>
              </a:ext>
            </a:extLst>
          </p:cNvPr>
          <p:cNvSpPr/>
          <p:nvPr/>
        </p:nvSpPr>
        <p:spPr>
          <a:xfrm>
            <a:off x="11113335" y="1426585"/>
            <a:ext cx="46081" cy="46081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6DAFFEE-3D00-427A-88D1-DDC44041367A}"/>
              </a:ext>
            </a:extLst>
          </p:cNvPr>
          <p:cNvSpPr/>
          <p:nvPr/>
        </p:nvSpPr>
        <p:spPr>
          <a:xfrm>
            <a:off x="11177401" y="129982"/>
            <a:ext cx="180867" cy="180867"/>
          </a:xfrm>
          <a:prstGeom prst="ellipse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016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7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6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8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1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1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1" dur="1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" ma:contentTypeID="0x01010088B546EE226D6143A18D609B93156DF2" ma:contentTypeVersion="9" ma:contentTypeDescription="Buat sebuah dokumen baru." ma:contentTypeScope="" ma:versionID="d3f32acca319c2b0651dc05061d235de">
  <xsd:schema xmlns:xsd="http://www.w3.org/2001/XMLSchema" xmlns:xs="http://www.w3.org/2001/XMLSchema" xmlns:p="http://schemas.microsoft.com/office/2006/metadata/properties" xmlns:ns3="c5b034f4-c055-4a61-a7e2-aa929471970d" targetNamespace="http://schemas.microsoft.com/office/2006/metadata/properties" ma:root="true" ma:fieldsID="4f6d731e02c724856f8a96e8d802ca16" ns3:_="">
    <xsd:import namespace="c5b034f4-c055-4a61-a7e2-aa92947197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b034f4-c055-4a61-a7e2-aa92947197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e Isi"/>
        <xsd:element ref="dc:title" minOccurs="0" maxOccurs="1" ma:index="4" ma:displayName="Judu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8B4B95D-0A62-4CCC-86D7-314D6658A2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b034f4-c055-4a61-a7e2-aa92947197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65701FF-E0FB-45DF-9E05-81773F66B5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D41E037-4495-4438-87C5-33BCF18DFF0B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c5b034f4-c055-4a61-a7e2-aa929471970d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322</Words>
  <Application>Microsoft Office PowerPoint</Application>
  <PresentationFormat>Breitbild</PresentationFormat>
  <Paragraphs>30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Arial</vt:lpstr>
      <vt:lpstr>Better Together</vt:lpstr>
      <vt:lpstr>Calibri</vt:lpstr>
      <vt:lpstr>Calibri Light</vt:lpstr>
      <vt:lpstr>Tentang Nanti Demo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Izza Nasira Azzahra</dc:creator>
  <cp:lastModifiedBy>Paul Rauer</cp:lastModifiedBy>
  <cp:revision>24</cp:revision>
  <dcterms:created xsi:type="dcterms:W3CDTF">2021-06-12T16:45:01Z</dcterms:created>
  <dcterms:modified xsi:type="dcterms:W3CDTF">2022-02-18T06:21:30Z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0x01010088B546EE226D6143A18D609B93156DF2</vt:lpwstr>
  </property>
</Properties>
</file>